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3" r:id="rId5"/>
    <p:sldId id="266" r:id="rId6"/>
    <p:sldId id="293" r:id="rId7"/>
    <p:sldId id="288" r:id="rId8"/>
    <p:sldId id="296" r:id="rId9"/>
    <p:sldId id="267" r:id="rId10"/>
    <p:sldId id="290" r:id="rId11"/>
    <p:sldId id="283" r:id="rId12"/>
    <p:sldId id="268" r:id="rId13"/>
    <p:sldId id="279" r:id="rId14"/>
    <p:sldId id="310" r:id="rId15"/>
    <p:sldId id="298" r:id="rId16"/>
    <p:sldId id="299" r:id="rId17"/>
    <p:sldId id="289" r:id="rId18"/>
    <p:sldId id="297" r:id="rId19"/>
    <p:sldId id="307" r:id="rId20"/>
    <p:sldId id="309" r:id="rId21"/>
    <p:sldId id="312" r:id="rId22"/>
    <p:sldId id="313" r:id="rId23"/>
    <p:sldId id="311" r:id="rId2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61E18-07E8-4363-AAC9-7C6939215458}" v="518" dt="2025-04-03T16:05:44.493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598" autoAdjust="0"/>
  </p:normalViewPr>
  <p:slideViewPr>
    <p:cSldViewPr snapToGrid="0">
      <p:cViewPr varScale="1">
        <p:scale>
          <a:sx n="95" d="100"/>
          <a:sy n="95" d="100"/>
        </p:scale>
        <p:origin x="20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Jacobson" userId="01e04b80-9f1a-4d58-b358-da478dac8a46" providerId="ADAL" clId="{65561E18-07E8-4363-AAC9-7C6939215458}"/>
    <pc:docChg chg="custSel addSld delSld modSld sldOrd">
      <pc:chgData name="Sara Jacobson" userId="01e04b80-9f1a-4d58-b358-da478dac8a46" providerId="ADAL" clId="{65561E18-07E8-4363-AAC9-7C6939215458}" dt="2025-04-03T16:06:50.074" v="767" actId="20577"/>
      <pc:docMkLst>
        <pc:docMk/>
      </pc:docMkLst>
      <pc:sldChg chg="modSp mod">
        <pc:chgData name="Sara Jacobson" userId="01e04b80-9f1a-4d58-b358-da478dac8a46" providerId="ADAL" clId="{65561E18-07E8-4363-AAC9-7C6939215458}" dt="2025-04-03T16:01:20.542" v="678" actId="1076"/>
        <pc:sldMkLst>
          <pc:docMk/>
          <pc:sldMk cId="283486139" sldId="268"/>
        </pc:sldMkLst>
        <pc:spChg chg="mod">
          <ac:chgData name="Sara Jacobson" userId="01e04b80-9f1a-4d58-b358-da478dac8a46" providerId="ADAL" clId="{65561E18-07E8-4363-AAC9-7C6939215458}" dt="2025-04-03T16:01:12.990" v="677" actId="1076"/>
          <ac:spMkLst>
            <pc:docMk/>
            <pc:sldMk cId="283486139" sldId="268"/>
            <ac:spMk id="9" creationId="{E2DE7253-34F3-7C76-2ECA-F8A907ACD7DE}"/>
          </ac:spMkLst>
        </pc:spChg>
        <pc:spChg chg="mod">
          <ac:chgData name="Sara Jacobson" userId="01e04b80-9f1a-4d58-b358-da478dac8a46" providerId="ADAL" clId="{65561E18-07E8-4363-AAC9-7C6939215458}" dt="2025-04-03T16:01:20.542" v="678" actId="1076"/>
          <ac:spMkLst>
            <pc:docMk/>
            <pc:sldMk cId="283486139" sldId="268"/>
            <ac:spMk id="34" creationId="{B48A1197-8309-4D79-A0C9-C45E4A6FF315}"/>
          </ac:spMkLst>
        </pc:spChg>
      </pc:sldChg>
      <pc:sldChg chg="addSp delSp modSp mod delAnim modAnim">
        <pc:chgData name="Sara Jacobson" userId="01e04b80-9f1a-4d58-b358-da478dac8a46" providerId="ADAL" clId="{65561E18-07E8-4363-AAC9-7C6939215458}" dt="2025-04-03T15:36:54.424" v="219" actId="478"/>
        <pc:sldMkLst>
          <pc:docMk/>
          <pc:sldMk cId="1759912773" sldId="279"/>
        </pc:sldMkLst>
        <pc:spChg chg="add del mod">
          <ac:chgData name="Sara Jacobson" userId="01e04b80-9f1a-4d58-b358-da478dac8a46" providerId="ADAL" clId="{65561E18-07E8-4363-AAC9-7C6939215458}" dt="2025-04-03T15:36:54.424" v="219" actId="478"/>
          <ac:spMkLst>
            <pc:docMk/>
            <pc:sldMk cId="1759912773" sldId="279"/>
            <ac:spMk id="2" creationId="{B287F66F-9351-0307-70CB-06E1DAA50CB4}"/>
          </ac:spMkLst>
        </pc:spChg>
        <pc:graphicFrameChg chg="mod">
          <ac:chgData name="Sara Jacobson" userId="01e04b80-9f1a-4d58-b358-da478dac8a46" providerId="ADAL" clId="{65561E18-07E8-4363-AAC9-7C6939215458}" dt="2025-04-03T15:32:43.969" v="167" actId="20577"/>
          <ac:graphicFrameMkLst>
            <pc:docMk/>
            <pc:sldMk cId="1759912773" sldId="279"/>
            <ac:graphicFrameMk id="36" creationId="{20FFA7D8-A182-3AE7-D4AA-6023F391EFED}"/>
          </ac:graphicFrameMkLst>
        </pc:graphicFrameChg>
      </pc:sldChg>
      <pc:sldChg chg="modSp">
        <pc:chgData name="Sara Jacobson" userId="01e04b80-9f1a-4d58-b358-da478dac8a46" providerId="ADAL" clId="{65561E18-07E8-4363-AAC9-7C6939215458}" dt="2025-04-03T16:04:14.640" v="722" actId="20577"/>
        <pc:sldMkLst>
          <pc:docMk/>
          <pc:sldMk cId="1301658944" sldId="283"/>
        </pc:sldMkLst>
        <pc:graphicFrameChg chg="mod">
          <ac:chgData name="Sara Jacobson" userId="01e04b80-9f1a-4d58-b358-da478dac8a46" providerId="ADAL" clId="{65561E18-07E8-4363-AAC9-7C6939215458}" dt="2025-04-03T16:04:14.640" v="722" actId="20577"/>
          <ac:graphicFrameMkLst>
            <pc:docMk/>
            <pc:sldMk cId="1301658944" sldId="283"/>
            <ac:graphicFrameMk id="12" creationId="{B92EBB33-86ED-44CD-B655-52737F569C50}"/>
          </ac:graphicFrameMkLst>
        </pc:graphicFrameChg>
      </pc:sldChg>
      <pc:sldChg chg="modTransition">
        <pc:chgData name="Sara Jacobson" userId="01e04b80-9f1a-4d58-b358-da478dac8a46" providerId="ADAL" clId="{65561E18-07E8-4363-AAC9-7C6939215458}" dt="2025-04-03T15:53:47.213" v="561"/>
        <pc:sldMkLst>
          <pc:docMk/>
          <pc:sldMk cId="1055827150" sldId="288"/>
        </pc:sldMkLst>
      </pc:sldChg>
      <pc:sldChg chg="modSp mod modTransition">
        <pc:chgData name="Sara Jacobson" userId="01e04b80-9f1a-4d58-b358-da478dac8a46" providerId="ADAL" clId="{65561E18-07E8-4363-AAC9-7C6939215458}" dt="2025-04-03T16:01:51.704" v="679"/>
        <pc:sldMkLst>
          <pc:docMk/>
          <pc:sldMk cId="388099603" sldId="290"/>
        </pc:sldMkLst>
        <pc:spChg chg="mod">
          <ac:chgData name="Sara Jacobson" userId="01e04b80-9f1a-4d58-b358-da478dac8a46" providerId="ADAL" clId="{65561E18-07E8-4363-AAC9-7C6939215458}" dt="2025-04-03T15:23:42.946" v="0" actId="20577"/>
          <ac:spMkLst>
            <pc:docMk/>
            <pc:sldMk cId="388099603" sldId="290"/>
            <ac:spMk id="2" creationId="{BB3389A2-7229-CBFF-8C35-52489A344ECE}"/>
          </ac:spMkLst>
        </pc:spChg>
        <pc:graphicFrameChg chg="mod">
          <ac:chgData name="Sara Jacobson" userId="01e04b80-9f1a-4d58-b358-da478dac8a46" providerId="ADAL" clId="{65561E18-07E8-4363-AAC9-7C6939215458}" dt="2025-04-03T15:59:50.710" v="637" actId="20577"/>
          <ac:graphicFrameMkLst>
            <pc:docMk/>
            <pc:sldMk cId="388099603" sldId="290"/>
            <ac:graphicFrameMk id="10" creationId="{ABAF6BCD-231B-8A4E-142D-EEF9AEFA4F9E}"/>
          </ac:graphicFrameMkLst>
        </pc:graphicFrameChg>
      </pc:sldChg>
      <pc:sldChg chg="modSp mod">
        <pc:chgData name="Sara Jacobson" userId="01e04b80-9f1a-4d58-b358-da478dac8a46" providerId="ADAL" clId="{65561E18-07E8-4363-AAC9-7C6939215458}" dt="2025-04-03T15:52:55.298" v="557" actId="20577"/>
        <pc:sldMkLst>
          <pc:docMk/>
          <pc:sldMk cId="2217216638" sldId="293"/>
        </pc:sldMkLst>
        <pc:spChg chg="mod">
          <ac:chgData name="Sara Jacobson" userId="01e04b80-9f1a-4d58-b358-da478dac8a46" providerId="ADAL" clId="{65561E18-07E8-4363-AAC9-7C6939215458}" dt="2025-04-03T15:52:55.298" v="557" actId="20577"/>
          <ac:spMkLst>
            <pc:docMk/>
            <pc:sldMk cId="2217216638" sldId="293"/>
            <ac:spMk id="4" creationId="{5CCBBAEF-0E22-3336-B377-A2CC108E56A4}"/>
          </ac:spMkLst>
        </pc:spChg>
      </pc:sldChg>
      <pc:sldChg chg="modSp mod modTransition">
        <pc:chgData name="Sara Jacobson" userId="01e04b80-9f1a-4d58-b358-da478dac8a46" providerId="ADAL" clId="{65561E18-07E8-4363-AAC9-7C6939215458}" dt="2025-04-03T15:58:17.949" v="634"/>
        <pc:sldMkLst>
          <pc:docMk/>
          <pc:sldMk cId="2399501987" sldId="296"/>
        </pc:sldMkLst>
        <pc:graphicFrameChg chg="mod">
          <ac:chgData name="Sara Jacobson" userId="01e04b80-9f1a-4d58-b358-da478dac8a46" providerId="ADAL" clId="{65561E18-07E8-4363-AAC9-7C6939215458}" dt="2025-04-03T15:56:35.035" v="627" actId="14100"/>
          <ac:graphicFrameMkLst>
            <pc:docMk/>
            <pc:sldMk cId="2399501987" sldId="296"/>
            <ac:graphicFrameMk id="2" creationId="{FF74478F-9E53-8B55-82C7-DD10F0C4584A}"/>
          </ac:graphicFrameMkLst>
        </pc:graphicFrameChg>
      </pc:sldChg>
      <pc:sldChg chg="modSp mod">
        <pc:chgData name="Sara Jacobson" userId="01e04b80-9f1a-4d58-b358-da478dac8a46" providerId="ADAL" clId="{65561E18-07E8-4363-AAC9-7C6939215458}" dt="2025-04-03T16:06:50.074" v="767" actId="20577"/>
        <pc:sldMkLst>
          <pc:docMk/>
          <pc:sldMk cId="2842096625" sldId="297"/>
        </pc:sldMkLst>
        <pc:spChg chg="mod">
          <ac:chgData name="Sara Jacobson" userId="01e04b80-9f1a-4d58-b358-da478dac8a46" providerId="ADAL" clId="{65561E18-07E8-4363-AAC9-7C6939215458}" dt="2025-04-03T16:06:50.074" v="767" actId="20577"/>
          <ac:spMkLst>
            <pc:docMk/>
            <pc:sldMk cId="2842096625" sldId="297"/>
            <ac:spMk id="5" creationId="{49FED819-1C58-AA11-93F8-969269E02B2D}"/>
          </ac:spMkLst>
        </pc:spChg>
        <pc:graphicFrameChg chg="mod">
          <ac:chgData name="Sara Jacobson" userId="01e04b80-9f1a-4d58-b358-da478dac8a46" providerId="ADAL" clId="{65561E18-07E8-4363-AAC9-7C6939215458}" dt="2025-04-03T15:43:19.364" v="381" actId="20577"/>
          <ac:graphicFrameMkLst>
            <pc:docMk/>
            <pc:sldMk cId="2842096625" sldId="297"/>
            <ac:graphicFrameMk id="8" creationId="{9A6BF20C-ACDA-F55E-6674-C0BC70F9A431}"/>
          </ac:graphicFrameMkLst>
        </pc:graphicFrameChg>
      </pc:sldChg>
      <pc:sldChg chg="modSp">
        <pc:chgData name="Sara Jacobson" userId="01e04b80-9f1a-4d58-b358-da478dac8a46" providerId="ADAL" clId="{65561E18-07E8-4363-AAC9-7C6939215458}" dt="2025-04-03T16:05:44.490" v="741" actId="20577"/>
        <pc:sldMkLst>
          <pc:docMk/>
          <pc:sldMk cId="155459077" sldId="298"/>
        </pc:sldMkLst>
        <pc:graphicFrameChg chg="mod">
          <ac:chgData name="Sara Jacobson" userId="01e04b80-9f1a-4d58-b358-da478dac8a46" providerId="ADAL" clId="{65561E18-07E8-4363-AAC9-7C6939215458}" dt="2025-04-03T16:05:44.490" v="741" actId="20577"/>
          <ac:graphicFrameMkLst>
            <pc:docMk/>
            <pc:sldMk cId="155459077" sldId="298"/>
            <ac:graphicFrameMk id="8" creationId="{5C9A8B34-F006-E91C-A4E1-CCF598583F0D}"/>
          </ac:graphicFrameMkLst>
        </pc:graphicFrameChg>
      </pc:sldChg>
      <pc:sldChg chg="modSp">
        <pc:chgData name="Sara Jacobson" userId="01e04b80-9f1a-4d58-b358-da478dac8a46" providerId="ADAL" clId="{65561E18-07E8-4363-AAC9-7C6939215458}" dt="2025-04-03T15:41:42.645" v="335"/>
        <pc:sldMkLst>
          <pc:docMk/>
          <pc:sldMk cId="3952067152" sldId="299"/>
        </pc:sldMkLst>
        <pc:graphicFrameChg chg="mod">
          <ac:chgData name="Sara Jacobson" userId="01e04b80-9f1a-4d58-b358-da478dac8a46" providerId="ADAL" clId="{65561E18-07E8-4363-AAC9-7C6939215458}" dt="2025-04-03T15:41:42.645" v="335"/>
          <ac:graphicFrameMkLst>
            <pc:docMk/>
            <pc:sldMk cId="3952067152" sldId="299"/>
            <ac:graphicFrameMk id="8" creationId="{9A6BF20C-ACDA-F55E-6674-C0BC70F9A431}"/>
          </ac:graphicFrameMkLst>
        </pc:graphicFrameChg>
      </pc:sldChg>
      <pc:sldChg chg="del">
        <pc:chgData name="Sara Jacobson" userId="01e04b80-9f1a-4d58-b358-da478dac8a46" providerId="ADAL" clId="{65561E18-07E8-4363-AAC9-7C6939215458}" dt="2025-04-03T15:25:53.329" v="20" actId="2696"/>
        <pc:sldMkLst>
          <pc:docMk/>
          <pc:sldMk cId="1297664976" sldId="304"/>
        </pc:sldMkLst>
      </pc:sldChg>
      <pc:sldChg chg="del">
        <pc:chgData name="Sara Jacobson" userId="01e04b80-9f1a-4d58-b358-da478dac8a46" providerId="ADAL" clId="{65561E18-07E8-4363-AAC9-7C6939215458}" dt="2025-04-03T15:26:12.814" v="21" actId="2696"/>
        <pc:sldMkLst>
          <pc:docMk/>
          <pc:sldMk cId="3185379786" sldId="305"/>
        </pc:sldMkLst>
      </pc:sldChg>
      <pc:sldChg chg="del">
        <pc:chgData name="Sara Jacobson" userId="01e04b80-9f1a-4d58-b358-da478dac8a46" providerId="ADAL" clId="{65561E18-07E8-4363-AAC9-7C6939215458}" dt="2025-04-03T15:43:55.409" v="385" actId="2696"/>
        <pc:sldMkLst>
          <pc:docMk/>
          <pc:sldMk cId="3924951598" sldId="306"/>
        </pc:sldMkLst>
      </pc:sldChg>
      <pc:sldChg chg="delSp modSp mod delAnim">
        <pc:chgData name="Sara Jacobson" userId="01e04b80-9f1a-4d58-b358-da478dac8a46" providerId="ADAL" clId="{65561E18-07E8-4363-AAC9-7C6939215458}" dt="2025-04-03T15:46:06.666" v="436" actId="1076"/>
        <pc:sldMkLst>
          <pc:docMk/>
          <pc:sldMk cId="3624283949" sldId="309"/>
        </pc:sldMkLst>
        <pc:spChg chg="del">
          <ac:chgData name="Sara Jacobson" userId="01e04b80-9f1a-4d58-b358-da478dac8a46" providerId="ADAL" clId="{65561E18-07E8-4363-AAC9-7C6939215458}" dt="2025-04-03T15:44:19.593" v="386" actId="478"/>
          <ac:spMkLst>
            <pc:docMk/>
            <pc:sldMk cId="3624283949" sldId="309"/>
            <ac:spMk id="3" creationId="{039D0595-62C2-FA8D-1F53-64524E5A5C66}"/>
          </ac:spMkLst>
        </pc:spChg>
        <pc:spChg chg="mod">
          <ac:chgData name="Sara Jacobson" userId="01e04b80-9f1a-4d58-b358-da478dac8a46" providerId="ADAL" clId="{65561E18-07E8-4363-AAC9-7C6939215458}" dt="2025-04-03T15:46:06.666" v="436" actId="1076"/>
          <ac:spMkLst>
            <pc:docMk/>
            <pc:sldMk cId="3624283949" sldId="309"/>
            <ac:spMk id="4" creationId="{3C0D45BA-C726-51AD-9D62-52DBFBC4B93C}"/>
          </ac:spMkLst>
        </pc:spChg>
        <pc:spChg chg="del">
          <ac:chgData name="Sara Jacobson" userId="01e04b80-9f1a-4d58-b358-da478dac8a46" providerId="ADAL" clId="{65561E18-07E8-4363-AAC9-7C6939215458}" dt="2025-04-03T15:45:33.821" v="432" actId="478"/>
          <ac:spMkLst>
            <pc:docMk/>
            <pc:sldMk cId="3624283949" sldId="309"/>
            <ac:spMk id="6" creationId="{E7C81372-C618-1680-0419-E7897D085CC8}"/>
          </ac:spMkLst>
        </pc:spChg>
        <pc:graphicFrameChg chg="mod">
          <ac:chgData name="Sara Jacobson" userId="01e04b80-9f1a-4d58-b358-da478dac8a46" providerId="ADAL" clId="{65561E18-07E8-4363-AAC9-7C6939215458}" dt="2025-04-03T15:45:44.631" v="434" actId="14100"/>
          <ac:graphicFrameMkLst>
            <pc:docMk/>
            <pc:sldMk cId="3624283949" sldId="309"/>
            <ac:graphicFrameMk id="7" creationId="{F05CF19D-8B04-E2B6-7A48-F0EDC102B5C6}"/>
          </ac:graphicFrameMkLst>
        </pc:graphicFrameChg>
      </pc:sldChg>
      <pc:sldChg chg="add modTransition modAnim">
        <pc:chgData name="Sara Jacobson" userId="01e04b80-9f1a-4d58-b358-da478dac8a46" providerId="ADAL" clId="{65561E18-07E8-4363-AAC9-7C6939215458}" dt="2025-04-03T15:38:24.499" v="224"/>
        <pc:sldMkLst>
          <pc:docMk/>
          <pc:sldMk cId="3939539165" sldId="310"/>
        </pc:sldMkLst>
      </pc:sldChg>
      <pc:sldChg chg="add ord">
        <pc:chgData name="Sara Jacobson" userId="01e04b80-9f1a-4d58-b358-da478dac8a46" providerId="ADAL" clId="{65561E18-07E8-4363-AAC9-7C6939215458}" dt="2025-04-03T15:43:50.521" v="384"/>
        <pc:sldMkLst>
          <pc:docMk/>
          <pc:sldMk cId="3391977949" sldId="311"/>
        </pc:sldMkLst>
      </pc:sldChg>
      <pc:sldChg chg="addSp delSp modSp new mod setBg addAnim">
        <pc:chgData name="Sara Jacobson" userId="01e04b80-9f1a-4d58-b358-da478dac8a46" providerId="ADAL" clId="{65561E18-07E8-4363-AAC9-7C6939215458}" dt="2025-04-03T15:52:08.507" v="543" actId="478"/>
        <pc:sldMkLst>
          <pc:docMk/>
          <pc:sldMk cId="1417811043" sldId="312"/>
        </pc:sldMkLst>
        <pc:spChg chg="mod ord">
          <ac:chgData name="Sara Jacobson" userId="01e04b80-9f1a-4d58-b358-da478dac8a46" providerId="ADAL" clId="{65561E18-07E8-4363-AAC9-7C6939215458}" dt="2025-04-03T15:49:51.582" v="467" actId="26606"/>
          <ac:spMkLst>
            <pc:docMk/>
            <pc:sldMk cId="1417811043" sldId="312"/>
            <ac:spMk id="2" creationId="{0EEA0DE6-C529-4301-E175-693643DB3584}"/>
          </ac:spMkLst>
        </pc:spChg>
        <pc:spChg chg="del">
          <ac:chgData name="Sara Jacobson" userId="01e04b80-9f1a-4d58-b358-da478dac8a46" providerId="ADAL" clId="{65561E18-07E8-4363-AAC9-7C6939215458}" dt="2025-04-03T15:48:29.203" v="458"/>
          <ac:spMkLst>
            <pc:docMk/>
            <pc:sldMk cId="1417811043" sldId="312"/>
            <ac:spMk id="3" creationId="{670A6562-1954-2652-A2B1-31F428DB3F58}"/>
          </ac:spMkLst>
        </pc:spChg>
        <pc:spChg chg="mod">
          <ac:chgData name="Sara Jacobson" userId="01e04b80-9f1a-4d58-b358-da478dac8a46" providerId="ADAL" clId="{65561E18-07E8-4363-AAC9-7C6939215458}" dt="2025-04-03T15:51:59.007" v="541" actId="20577"/>
          <ac:spMkLst>
            <pc:docMk/>
            <pc:sldMk cId="1417811043" sldId="312"/>
            <ac:spMk id="4" creationId="{72EFF4E0-3C15-03D0-B047-1936F0B09768}"/>
          </ac:spMkLst>
        </pc:spChg>
        <pc:spChg chg="del">
          <ac:chgData name="Sara Jacobson" userId="01e04b80-9f1a-4d58-b358-da478dac8a46" providerId="ADAL" clId="{65561E18-07E8-4363-AAC9-7C6939215458}" dt="2025-04-03T15:48:57.884" v="461" actId="478"/>
          <ac:spMkLst>
            <pc:docMk/>
            <pc:sldMk cId="1417811043" sldId="312"/>
            <ac:spMk id="5" creationId="{2E2BA23C-66A2-D057-735B-B86B5D2F8FCB}"/>
          </ac:spMkLst>
        </pc:spChg>
        <pc:spChg chg="del mod">
          <ac:chgData name="Sara Jacobson" userId="01e04b80-9f1a-4d58-b358-da478dac8a46" providerId="ADAL" clId="{65561E18-07E8-4363-AAC9-7C6939215458}" dt="2025-04-03T15:52:04.323" v="542" actId="478"/>
          <ac:spMkLst>
            <pc:docMk/>
            <pc:sldMk cId="1417811043" sldId="312"/>
            <ac:spMk id="6" creationId="{531CBD57-ADB1-A818-7B47-7ED1C511A183}"/>
          </ac:spMkLst>
        </pc:spChg>
        <pc:spChg chg="del mod">
          <ac:chgData name="Sara Jacobson" userId="01e04b80-9f1a-4d58-b358-da478dac8a46" providerId="ADAL" clId="{65561E18-07E8-4363-AAC9-7C6939215458}" dt="2025-04-03T15:52:08.507" v="543" actId="478"/>
          <ac:spMkLst>
            <pc:docMk/>
            <pc:sldMk cId="1417811043" sldId="312"/>
            <ac:spMk id="7" creationId="{3C830BE3-38D9-8BA0-6944-2831FFD24626}"/>
          </ac:spMkLst>
        </pc:spChg>
        <pc:spChg chg="add">
          <ac:chgData name="Sara Jacobson" userId="01e04b80-9f1a-4d58-b358-da478dac8a46" providerId="ADAL" clId="{65561E18-07E8-4363-AAC9-7C6939215458}" dt="2025-04-03T15:49:51.582" v="467" actId="26606"/>
          <ac:spMkLst>
            <pc:docMk/>
            <pc:sldMk cId="1417811043" sldId="312"/>
            <ac:spMk id="14" creationId="{E39055A8-6754-4F27-8010-BF142982DD03}"/>
          </ac:spMkLst>
        </pc:spChg>
        <pc:spChg chg="add">
          <ac:chgData name="Sara Jacobson" userId="01e04b80-9f1a-4d58-b358-da478dac8a46" providerId="ADAL" clId="{65561E18-07E8-4363-AAC9-7C6939215458}" dt="2025-04-03T15:49:51.582" v="467" actId="26606"/>
          <ac:spMkLst>
            <pc:docMk/>
            <pc:sldMk cId="1417811043" sldId="312"/>
            <ac:spMk id="16" creationId="{63BEA8DC-D85D-47C5-A352-5FA38C6615F8}"/>
          </ac:spMkLst>
        </pc:spChg>
        <pc:spChg chg="add">
          <ac:chgData name="Sara Jacobson" userId="01e04b80-9f1a-4d58-b358-da478dac8a46" providerId="ADAL" clId="{65561E18-07E8-4363-AAC9-7C6939215458}" dt="2025-04-03T15:49:51.582" v="467" actId="26606"/>
          <ac:spMkLst>
            <pc:docMk/>
            <pc:sldMk cId="1417811043" sldId="312"/>
            <ac:spMk id="18" creationId="{439B1D89-E1A5-4FF7-9AE5-EA1EA5892362}"/>
          </ac:spMkLst>
        </pc:spChg>
        <pc:picChg chg="add mod modCrop">
          <ac:chgData name="Sara Jacobson" userId="01e04b80-9f1a-4d58-b358-da478dac8a46" providerId="ADAL" clId="{65561E18-07E8-4363-AAC9-7C6939215458}" dt="2025-04-03T15:49:51.582" v="467" actId="26606"/>
          <ac:picMkLst>
            <pc:docMk/>
            <pc:sldMk cId="1417811043" sldId="312"/>
            <ac:picMk id="9" creationId="{3C11B8A2-76AF-04FC-3C40-BB0C896DB473}"/>
          </ac:picMkLst>
        </pc:picChg>
      </pc:sldChg>
      <pc:sldChg chg="addSp delSp modSp new mod modMedia setBg">
        <pc:chgData name="Sara Jacobson" userId="01e04b80-9f1a-4d58-b358-da478dac8a46" providerId="ADAL" clId="{65561E18-07E8-4363-AAC9-7C6939215458}" dt="2025-04-03T15:51:42.129" v="515" actId="1076"/>
        <pc:sldMkLst>
          <pc:docMk/>
          <pc:sldMk cId="1188645683" sldId="313"/>
        </pc:sldMkLst>
        <pc:spChg chg="mod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2" creationId="{C70BB748-66FB-3DB1-C321-7DEE401B3682}"/>
          </ac:spMkLst>
        </pc:spChg>
        <pc:spChg chg="del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3" creationId="{DC4AC60F-697D-5005-32DC-B64A2D5386CB}"/>
          </ac:spMkLst>
        </pc:spChg>
        <pc:spChg chg="mod">
          <ac:chgData name="Sara Jacobson" userId="01e04b80-9f1a-4d58-b358-da478dac8a46" providerId="ADAL" clId="{65561E18-07E8-4363-AAC9-7C6939215458}" dt="2025-04-03T15:51:28.653" v="513" actId="20577"/>
          <ac:spMkLst>
            <pc:docMk/>
            <pc:sldMk cId="1188645683" sldId="313"/>
            <ac:spMk id="4" creationId="{DC3D0E75-66D1-AC6D-75AD-A06A9C2DCBEC}"/>
          </ac:spMkLst>
        </pc:spChg>
        <pc:spChg chg="del mod">
          <ac:chgData name="Sara Jacobson" userId="01e04b80-9f1a-4d58-b358-da478dac8a46" providerId="ADAL" clId="{65561E18-07E8-4363-AAC9-7C6939215458}" dt="2025-04-03T15:51:33.658" v="514" actId="478"/>
          <ac:spMkLst>
            <pc:docMk/>
            <pc:sldMk cId="1188645683" sldId="313"/>
            <ac:spMk id="5" creationId="{BF6E4B38-D5DE-B6DB-D86F-205ECD5633E2}"/>
          </ac:spMkLst>
        </pc:spChg>
        <pc:spChg chg="mod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6" creationId="{31B9ED12-A7B1-329B-D42C-4ECD9FE6A6C6}"/>
          </ac:spMkLst>
        </pc:spChg>
        <pc:spChg chg="add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12" creationId="{E39055A8-6754-4F27-8010-BF142982DD03}"/>
          </ac:spMkLst>
        </pc:spChg>
        <pc:spChg chg="add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14" creationId="{63BEA8DC-D85D-47C5-A352-5FA38C6615F8}"/>
          </ac:spMkLst>
        </pc:spChg>
        <pc:spChg chg="add">
          <ac:chgData name="Sara Jacobson" userId="01e04b80-9f1a-4d58-b358-da478dac8a46" providerId="ADAL" clId="{65561E18-07E8-4363-AAC9-7C6939215458}" dt="2025-04-03T15:50:48.149" v="485" actId="26606"/>
          <ac:spMkLst>
            <pc:docMk/>
            <pc:sldMk cId="1188645683" sldId="313"/>
            <ac:spMk id="16" creationId="{439B1D89-E1A5-4FF7-9AE5-EA1EA5892362}"/>
          </ac:spMkLst>
        </pc:spChg>
        <pc:picChg chg="add mod">
          <ac:chgData name="Sara Jacobson" userId="01e04b80-9f1a-4d58-b358-da478dac8a46" providerId="ADAL" clId="{65561E18-07E8-4363-AAC9-7C6939215458}" dt="2025-04-03T15:51:42.129" v="515" actId="1076"/>
          <ac:picMkLst>
            <pc:docMk/>
            <pc:sldMk cId="1188645683" sldId="313"/>
            <ac:picMk id="8" creationId="{CC581259-DE8C-FF37-05D6-64F523806FE9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ublicdefenders.com/" TargetMode="External"/><Relationship Id="rId2" Type="http://schemas.openxmlformats.org/officeDocument/2006/relationships/hyperlink" Target="https://www.instagram.com/papublicdefenders/" TargetMode="External"/><Relationship Id="rId1" Type="http://schemas.openxmlformats.org/officeDocument/2006/relationships/hyperlink" Target="https://www.linkedin.com/company/public-defender-association-of-pennsylvania-pdap/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hyperlink" Target="https://www.americanbar.org/groups/legal_aid_indigent_defense/indigent_defense_systems_improvement/standards-and-policies/ten-principles-pub-def/" TargetMode="Externa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ublicdefenders.com/" TargetMode="External"/><Relationship Id="rId2" Type="http://schemas.openxmlformats.org/officeDocument/2006/relationships/hyperlink" Target="https://www.instagram.com/papublicdefenders/" TargetMode="External"/><Relationship Id="rId1" Type="http://schemas.openxmlformats.org/officeDocument/2006/relationships/hyperlink" Target="https://www.linkedin.com/company/public-defender-association-of-pennsylvania-pdap/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hyperlink" Target="https://www.americanbar.org/groups/legal_aid_indigent_defense/indigent_defense_systems_improvement/standards-and-policies/ten-principles-pub-def/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8582B-281C-4FFB-B766-277C1E21B29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2990F9-88E3-404A-A8BC-D67BD643F9E0}">
      <dgm:prSet phldrT="[Text]"/>
      <dgm:spPr/>
      <dgm:t>
        <a:bodyPr/>
        <a:lstStyle/>
        <a:p>
          <a:r>
            <a:rPr lang="en-US" dirty="0"/>
            <a:t>40 online trainings</a:t>
          </a:r>
        </a:p>
      </dgm:t>
    </dgm:pt>
    <dgm:pt modelId="{239429A1-C62E-472E-87EF-F8129E38871E}" type="parTrans" cxnId="{12741020-F4AE-4116-93BA-D7171640333F}">
      <dgm:prSet/>
      <dgm:spPr/>
      <dgm:t>
        <a:bodyPr/>
        <a:lstStyle/>
        <a:p>
          <a:endParaRPr lang="en-US"/>
        </a:p>
      </dgm:t>
    </dgm:pt>
    <dgm:pt modelId="{35E3880D-8BBA-4C59-B4D8-6B44D62E8D7A}" type="sibTrans" cxnId="{12741020-F4AE-4116-93BA-D7171640333F}">
      <dgm:prSet/>
      <dgm:spPr/>
      <dgm:t>
        <a:bodyPr/>
        <a:lstStyle/>
        <a:p>
          <a:endParaRPr lang="en-US"/>
        </a:p>
      </dgm:t>
    </dgm:pt>
    <dgm:pt modelId="{B8E929F3-35AD-4483-864E-FFBA71D77039}">
      <dgm:prSet phldrT="[Text]"/>
      <dgm:spPr/>
      <dgm:t>
        <a:bodyPr/>
        <a:lstStyle/>
        <a:p>
          <a:r>
            <a:rPr lang="en-US" dirty="0"/>
            <a:t>17 in-person conferences</a:t>
          </a:r>
        </a:p>
      </dgm:t>
    </dgm:pt>
    <dgm:pt modelId="{3B1A58E5-A23E-4F16-83DE-8B83F5946C66}" type="parTrans" cxnId="{9F4DD5AC-C2BE-4DA0-93F9-342379F06D80}">
      <dgm:prSet/>
      <dgm:spPr/>
      <dgm:t>
        <a:bodyPr/>
        <a:lstStyle/>
        <a:p>
          <a:endParaRPr lang="en-US"/>
        </a:p>
      </dgm:t>
    </dgm:pt>
    <dgm:pt modelId="{86FD4555-DC56-4B98-92AC-74E8A4406B21}" type="sibTrans" cxnId="{9F4DD5AC-C2BE-4DA0-93F9-342379F06D80}">
      <dgm:prSet/>
      <dgm:spPr/>
      <dgm:t>
        <a:bodyPr/>
        <a:lstStyle/>
        <a:p>
          <a:endParaRPr lang="en-US"/>
        </a:p>
      </dgm:t>
    </dgm:pt>
    <dgm:pt modelId="{A9424F6E-6BA9-4F7F-8EF3-ACD2BB203C77}">
      <dgm:prSet phldrT="[Text]"/>
      <dgm:spPr/>
      <dgm:t>
        <a:bodyPr/>
        <a:lstStyle/>
        <a:p>
          <a:r>
            <a:rPr lang="en-US" dirty="0"/>
            <a:t>+1850 people reached</a:t>
          </a:r>
        </a:p>
      </dgm:t>
    </dgm:pt>
    <dgm:pt modelId="{5B1483A0-1FF5-410D-BD74-EC3297805898}" type="parTrans" cxnId="{69EA544E-A796-4189-861D-8F4F0B994952}">
      <dgm:prSet/>
      <dgm:spPr/>
      <dgm:t>
        <a:bodyPr/>
        <a:lstStyle/>
        <a:p>
          <a:endParaRPr lang="en-US"/>
        </a:p>
      </dgm:t>
    </dgm:pt>
    <dgm:pt modelId="{420DC919-DFEF-4DF9-B7E4-25B2EF72650F}" type="sibTrans" cxnId="{69EA544E-A796-4189-861D-8F4F0B994952}">
      <dgm:prSet/>
      <dgm:spPr/>
      <dgm:t>
        <a:bodyPr/>
        <a:lstStyle/>
        <a:p>
          <a:endParaRPr lang="en-US"/>
        </a:p>
      </dgm:t>
    </dgm:pt>
    <dgm:pt modelId="{FF9094F3-C9AA-47BA-A680-9879AF270642}">
      <dgm:prSet phldrT="[Text]"/>
      <dgm:spPr/>
      <dgm:t>
        <a:bodyPr/>
        <a:lstStyle/>
        <a:p>
          <a:r>
            <a:rPr lang="en-US" dirty="0"/>
            <a:t>Emerging Leaders Program</a:t>
          </a:r>
        </a:p>
      </dgm:t>
    </dgm:pt>
    <dgm:pt modelId="{200433FD-5A05-4C55-A982-4D88AF9ED37F}" type="parTrans" cxnId="{11FF6985-0007-473A-BB84-1B2EA50D74BF}">
      <dgm:prSet/>
      <dgm:spPr/>
      <dgm:t>
        <a:bodyPr/>
        <a:lstStyle/>
        <a:p>
          <a:endParaRPr lang="en-US"/>
        </a:p>
      </dgm:t>
    </dgm:pt>
    <dgm:pt modelId="{77670045-F0B2-412C-9519-CAA1E7B10DD0}" type="sibTrans" cxnId="{11FF6985-0007-473A-BB84-1B2EA50D74BF}">
      <dgm:prSet/>
      <dgm:spPr/>
      <dgm:t>
        <a:bodyPr/>
        <a:lstStyle/>
        <a:p>
          <a:endParaRPr lang="en-US"/>
        </a:p>
      </dgm:t>
    </dgm:pt>
    <dgm:pt modelId="{E6C1AB3E-9699-4A58-8E2E-73434304E5DB}">
      <dgm:prSet phldrT="[Text]"/>
      <dgm:spPr/>
      <dgm:t>
        <a:bodyPr/>
        <a:lstStyle/>
        <a:p>
          <a:r>
            <a:rPr lang="en-US" dirty="0"/>
            <a:t>External scholarships for 42 </a:t>
          </a:r>
        </a:p>
      </dgm:t>
    </dgm:pt>
    <dgm:pt modelId="{5772A69A-5AB3-40CC-9ED6-B781919841A3}" type="parTrans" cxnId="{7A55634B-2443-476E-B979-29654802301B}">
      <dgm:prSet/>
      <dgm:spPr/>
      <dgm:t>
        <a:bodyPr/>
        <a:lstStyle/>
        <a:p>
          <a:endParaRPr lang="en-US"/>
        </a:p>
      </dgm:t>
    </dgm:pt>
    <dgm:pt modelId="{54B7BD63-638B-4E47-8557-4E9685F25891}" type="sibTrans" cxnId="{7A55634B-2443-476E-B979-29654802301B}">
      <dgm:prSet/>
      <dgm:spPr/>
      <dgm:t>
        <a:bodyPr/>
        <a:lstStyle/>
        <a:p>
          <a:endParaRPr lang="en-US"/>
        </a:p>
      </dgm:t>
    </dgm:pt>
    <dgm:pt modelId="{618CC30E-D947-4825-9879-868F0FBCAA12}">
      <dgm:prSet phldrT="[Text]"/>
      <dgm:spPr/>
      <dgm:t>
        <a:bodyPr/>
        <a:lstStyle/>
        <a:p>
          <a:r>
            <a:rPr lang="en-US" dirty="0"/>
            <a:t>NEW: Racial Justice + Forensic Series</a:t>
          </a:r>
        </a:p>
      </dgm:t>
    </dgm:pt>
    <dgm:pt modelId="{4960A4A3-CD61-4AE4-B9D5-B798114ADF3E}" type="parTrans" cxnId="{29060FE9-8092-4C78-BA3B-280B7BBB9994}">
      <dgm:prSet/>
      <dgm:spPr/>
      <dgm:t>
        <a:bodyPr/>
        <a:lstStyle/>
        <a:p>
          <a:endParaRPr lang="en-US"/>
        </a:p>
      </dgm:t>
    </dgm:pt>
    <dgm:pt modelId="{C66511FF-A1A1-4376-A8FC-04D730A7F945}" type="sibTrans" cxnId="{29060FE9-8092-4C78-BA3B-280B7BBB9994}">
      <dgm:prSet/>
      <dgm:spPr/>
      <dgm:t>
        <a:bodyPr/>
        <a:lstStyle/>
        <a:p>
          <a:endParaRPr lang="en-US"/>
        </a:p>
      </dgm:t>
    </dgm:pt>
    <dgm:pt modelId="{64D553CB-F4CB-4D59-8000-41773F7F6424}" type="pres">
      <dgm:prSet presAssocID="{1AB8582B-281C-4FFB-B766-277C1E21B29E}" presName="linear" presStyleCnt="0">
        <dgm:presLayoutVars>
          <dgm:dir/>
          <dgm:animLvl val="lvl"/>
          <dgm:resizeHandles val="exact"/>
        </dgm:presLayoutVars>
      </dgm:prSet>
      <dgm:spPr/>
    </dgm:pt>
    <dgm:pt modelId="{2C79D272-692F-41A3-A6E7-B4C729F4B2B1}" type="pres">
      <dgm:prSet presAssocID="{D62990F9-88E3-404A-A8BC-D67BD643F9E0}" presName="parentLin" presStyleCnt="0"/>
      <dgm:spPr/>
    </dgm:pt>
    <dgm:pt modelId="{5D9B6BFE-F6A6-4042-B26E-1FB2BCE45786}" type="pres">
      <dgm:prSet presAssocID="{D62990F9-88E3-404A-A8BC-D67BD643F9E0}" presName="parentLeftMargin" presStyleLbl="node1" presStyleIdx="0" presStyleCnt="6"/>
      <dgm:spPr/>
    </dgm:pt>
    <dgm:pt modelId="{1F3A33F7-4D87-495F-8773-DE60BA79BF91}" type="pres">
      <dgm:prSet presAssocID="{D62990F9-88E3-404A-A8BC-D67BD643F9E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AD91815-0BC9-4EAF-AD8B-6740AAA721F1}" type="pres">
      <dgm:prSet presAssocID="{D62990F9-88E3-404A-A8BC-D67BD643F9E0}" presName="negativeSpace" presStyleCnt="0"/>
      <dgm:spPr/>
    </dgm:pt>
    <dgm:pt modelId="{47EE65D7-202A-4C0D-89BC-E6163D6639DD}" type="pres">
      <dgm:prSet presAssocID="{D62990F9-88E3-404A-A8BC-D67BD643F9E0}" presName="childText" presStyleLbl="conFgAcc1" presStyleIdx="0" presStyleCnt="6">
        <dgm:presLayoutVars>
          <dgm:bulletEnabled val="1"/>
        </dgm:presLayoutVars>
      </dgm:prSet>
      <dgm:spPr/>
    </dgm:pt>
    <dgm:pt modelId="{9051E085-2900-46DC-B982-FFE504B8A398}" type="pres">
      <dgm:prSet presAssocID="{35E3880D-8BBA-4C59-B4D8-6B44D62E8D7A}" presName="spaceBetweenRectangles" presStyleCnt="0"/>
      <dgm:spPr/>
    </dgm:pt>
    <dgm:pt modelId="{7F0CC97F-CD83-48D5-A607-5711D2197FB3}" type="pres">
      <dgm:prSet presAssocID="{B8E929F3-35AD-4483-864E-FFBA71D77039}" presName="parentLin" presStyleCnt="0"/>
      <dgm:spPr/>
    </dgm:pt>
    <dgm:pt modelId="{02F95F42-D32E-4006-97A6-E5ACBEEBD555}" type="pres">
      <dgm:prSet presAssocID="{B8E929F3-35AD-4483-864E-FFBA71D77039}" presName="parentLeftMargin" presStyleLbl="node1" presStyleIdx="0" presStyleCnt="6"/>
      <dgm:spPr/>
    </dgm:pt>
    <dgm:pt modelId="{50CBB1DC-6F5D-4395-92C8-2F08ED90B263}" type="pres">
      <dgm:prSet presAssocID="{B8E929F3-35AD-4483-864E-FFBA71D7703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E56DBB5-2007-44AA-AFFC-296F55B1B703}" type="pres">
      <dgm:prSet presAssocID="{B8E929F3-35AD-4483-864E-FFBA71D77039}" presName="negativeSpace" presStyleCnt="0"/>
      <dgm:spPr/>
    </dgm:pt>
    <dgm:pt modelId="{A927D454-F526-407E-BA51-0FCD6036D079}" type="pres">
      <dgm:prSet presAssocID="{B8E929F3-35AD-4483-864E-FFBA71D77039}" presName="childText" presStyleLbl="conFgAcc1" presStyleIdx="1" presStyleCnt="6">
        <dgm:presLayoutVars>
          <dgm:bulletEnabled val="1"/>
        </dgm:presLayoutVars>
      </dgm:prSet>
      <dgm:spPr/>
    </dgm:pt>
    <dgm:pt modelId="{BA7855A5-4432-46D8-BF40-6CCE3E15150A}" type="pres">
      <dgm:prSet presAssocID="{86FD4555-DC56-4B98-92AC-74E8A4406B21}" presName="spaceBetweenRectangles" presStyleCnt="0"/>
      <dgm:spPr/>
    </dgm:pt>
    <dgm:pt modelId="{5607E088-B443-4158-B344-CD6B88E7BEA3}" type="pres">
      <dgm:prSet presAssocID="{FF9094F3-C9AA-47BA-A680-9879AF270642}" presName="parentLin" presStyleCnt="0"/>
      <dgm:spPr/>
    </dgm:pt>
    <dgm:pt modelId="{CC79015A-7152-47DC-B89C-EAB9A8571DCB}" type="pres">
      <dgm:prSet presAssocID="{FF9094F3-C9AA-47BA-A680-9879AF270642}" presName="parentLeftMargin" presStyleLbl="node1" presStyleIdx="1" presStyleCnt="6"/>
      <dgm:spPr/>
    </dgm:pt>
    <dgm:pt modelId="{CBBB409D-D34E-411A-A24B-288C760B8C5C}" type="pres">
      <dgm:prSet presAssocID="{FF9094F3-C9AA-47BA-A680-9879AF27064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59BEB52-5669-4EF8-8670-2E678DA8259E}" type="pres">
      <dgm:prSet presAssocID="{FF9094F3-C9AA-47BA-A680-9879AF270642}" presName="negativeSpace" presStyleCnt="0"/>
      <dgm:spPr/>
    </dgm:pt>
    <dgm:pt modelId="{152B3A8B-9DD7-4A36-8601-48C79F694404}" type="pres">
      <dgm:prSet presAssocID="{FF9094F3-C9AA-47BA-A680-9879AF270642}" presName="childText" presStyleLbl="conFgAcc1" presStyleIdx="2" presStyleCnt="6">
        <dgm:presLayoutVars>
          <dgm:bulletEnabled val="1"/>
        </dgm:presLayoutVars>
      </dgm:prSet>
      <dgm:spPr/>
    </dgm:pt>
    <dgm:pt modelId="{C0762FA1-C493-41FC-BF28-6BA9ED63F605}" type="pres">
      <dgm:prSet presAssocID="{77670045-F0B2-412C-9519-CAA1E7B10DD0}" presName="spaceBetweenRectangles" presStyleCnt="0"/>
      <dgm:spPr/>
    </dgm:pt>
    <dgm:pt modelId="{C843995B-A526-4B32-9072-46AA06E642F0}" type="pres">
      <dgm:prSet presAssocID="{618CC30E-D947-4825-9879-868F0FBCAA12}" presName="parentLin" presStyleCnt="0"/>
      <dgm:spPr/>
    </dgm:pt>
    <dgm:pt modelId="{0166141E-BC81-4B3E-A947-0F4A8F25C5D7}" type="pres">
      <dgm:prSet presAssocID="{618CC30E-D947-4825-9879-868F0FBCAA12}" presName="parentLeftMargin" presStyleLbl="node1" presStyleIdx="2" presStyleCnt="6"/>
      <dgm:spPr/>
    </dgm:pt>
    <dgm:pt modelId="{E3DFB79C-B089-4EA4-A72C-67EC8E8473A2}" type="pres">
      <dgm:prSet presAssocID="{618CC30E-D947-4825-9879-868F0FBCAA1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F5F7DD8-5A94-4578-BB4C-CE68851660CB}" type="pres">
      <dgm:prSet presAssocID="{618CC30E-D947-4825-9879-868F0FBCAA12}" presName="negativeSpace" presStyleCnt="0"/>
      <dgm:spPr/>
    </dgm:pt>
    <dgm:pt modelId="{8BD9633B-F719-4A69-B097-B4719E7337E2}" type="pres">
      <dgm:prSet presAssocID="{618CC30E-D947-4825-9879-868F0FBCAA12}" presName="childText" presStyleLbl="conFgAcc1" presStyleIdx="3" presStyleCnt="6">
        <dgm:presLayoutVars>
          <dgm:bulletEnabled val="1"/>
        </dgm:presLayoutVars>
      </dgm:prSet>
      <dgm:spPr/>
    </dgm:pt>
    <dgm:pt modelId="{28BEB71D-D91E-4201-BECA-6A9A862C4B9F}" type="pres">
      <dgm:prSet presAssocID="{C66511FF-A1A1-4376-A8FC-04D730A7F945}" presName="spaceBetweenRectangles" presStyleCnt="0"/>
      <dgm:spPr/>
    </dgm:pt>
    <dgm:pt modelId="{E89888BE-51FF-4107-AE4C-D4AE3A9751D7}" type="pres">
      <dgm:prSet presAssocID="{A9424F6E-6BA9-4F7F-8EF3-ACD2BB203C77}" presName="parentLin" presStyleCnt="0"/>
      <dgm:spPr/>
    </dgm:pt>
    <dgm:pt modelId="{9EF07F47-74AF-4BA8-83EA-AC2BFC8AC5AA}" type="pres">
      <dgm:prSet presAssocID="{A9424F6E-6BA9-4F7F-8EF3-ACD2BB203C77}" presName="parentLeftMargin" presStyleLbl="node1" presStyleIdx="3" presStyleCnt="6"/>
      <dgm:spPr/>
    </dgm:pt>
    <dgm:pt modelId="{90451D60-9532-4472-998E-D380B75FA661}" type="pres">
      <dgm:prSet presAssocID="{A9424F6E-6BA9-4F7F-8EF3-ACD2BB203C7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C92AFB3-527D-45AF-8575-085D503A7279}" type="pres">
      <dgm:prSet presAssocID="{A9424F6E-6BA9-4F7F-8EF3-ACD2BB203C77}" presName="negativeSpace" presStyleCnt="0"/>
      <dgm:spPr/>
    </dgm:pt>
    <dgm:pt modelId="{72E192AB-BC1F-4EEA-A048-24AFD124E35F}" type="pres">
      <dgm:prSet presAssocID="{A9424F6E-6BA9-4F7F-8EF3-ACD2BB203C77}" presName="childText" presStyleLbl="conFgAcc1" presStyleIdx="4" presStyleCnt="6">
        <dgm:presLayoutVars>
          <dgm:bulletEnabled val="1"/>
        </dgm:presLayoutVars>
      </dgm:prSet>
      <dgm:spPr/>
    </dgm:pt>
    <dgm:pt modelId="{1D0D711C-82B3-4802-A0FF-C35DB7673932}" type="pres">
      <dgm:prSet presAssocID="{420DC919-DFEF-4DF9-B7E4-25B2EF72650F}" presName="spaceBetweenRectangles" presStyleCnt="0"/>
      <dgm:spPr/>
    </dgm:pt>
    <dgm:pt modelId="{45830E3F-A1AC-44D6-B388-21E78B46F1B8}" type="pres">
      <dgm:prSet presAssocID="{E6C1AB3E-9699-4A58-8E2E-73434304E5DB}" presName="parentLin" presStyleCnt="0"/>
      <dgm:spPr/>
    </dgm:pt>
    <dgm:pt modelId="{D8D89EF8-D6E4-4BDE-B7CE-25631CC468B1}" type="pres">
      <dgm:prSet presAssocID="{E6C1AB3E-9699-4A58-8E2E-73434304E5DB}" presName="parentLeftMargin" presStyleLbl="node1" presStyleIdx="4" presStyleCnt="6"/>
      <dgm:spPr/>
    </dgm:pt>
    <dgm:pt modelId="{E7A96FFB-743B-4E95-820C-B4E9D4C3CD8B}" type="pres">
      <dgm:prSet presAssocID="{E6C1AB3E-9699-4A58-8E2E-73434304E5D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C2EC2319-EA4F-41BF-836C-89EC1ABC4361}" type="pres">
      <dgm:prSet presAssocID="{E6C1AB3E-9699-4A58-8E2E-73434304E5DB}" presName="negativeSpace" presStyleCnt="0"/>
      <dgm:spPr/>
    </dgm:pt>
    <dgm:pt modelId="{025831FD-F1E4-40B2-A38A-D32F3F3B62BD}" type="pres">
      <dgm:prSet presAssocID="{E6C1AB3E-9699-4A58-8E2E-73434304E5D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685D602-BAC8-4937-A9C8-A2837A3FDD72}" type="presOf" srcId="{A9424F6E-6BA9-4F7F-8EF3-ACD2BB203C77}" destId="{9EF07F47-74AF-4BA8-83EA-AC2BFC8AC5AA}" srcOrd="0" destOrd="0" presId="urn:microsoft.com/office/officeart/2005/8/layout/list1"/>
    <dgm:cxn modelId="{61AD2203-947E-483D-B2E3-DC321381F18D}" type="presOf" srcId="{618CC30E-D947-4825-9879-868F0FBCAA12}" destId="{0166141E-BC81-4B3E-A947-0F4A8F25C5D7}" srcOrd="0" destOrd="0" presId="urn:microsoft.com/office/officeart/2005/8/layout/list1"/>
    <dgm:cxn modelId="{FDE7BE0B-2F63-4F91-8E36-9B139B0AA229}" type="presOf" srcId="{B8E929F3-35AD-4483-864E-FFBA71D77039}" destId="{50CBB1DC-6F5D-4395-92C8-2F08ED90B263}" srcOrd="1" destOrd="0" presId="urn:microsoft.com/office/officeart/2005/8/layout/list1"/>
    <dgm:cxn modelId="{080DB81D-DD25-41EE-9948-9A8A3014EE6F}" type="presOf" srcId="{1AB8582B-281C-4FFB-B766-277C1E21B29E}" destId="{64D553CB-F4CB-4D59-8000-41773F7F6424}" srcOrd="0" destOrd="0" presId="urn:microsoft.com/office/officeart/2005/8/layout/list1"/>
    <dgm:cxn modelId="{12741020-F4AE-4116-93BA-D7171640333F}" srcId="{1AB8582B-281C-4FFB-B766-277C1E21B29E}" destId="{D62990F9-88E3-404A-A8BC-D67BD643F9E0}" srcOrd="0" destOrd="0" parTransId="{239429A1-C62E-472E-87EF-F8129E38871E}" sibTransId="{35E3880D-8BBA-4C59-B4D8-6B44D62E8D7A}"/>
    <dgm:cxn modelId="{A8A28B60-B23A-4115-B249-DA45218B65EF}" type="presOf" srcId="{E6C1AB3E-9699-4A58-8E2E-73434304E5DB}" destId="{E7A96FFB-743B-4E95-820C-B4E9D4C3CD8B}" srcOrd="1" destOrd="0" presId="urn:microsoft.com/office/officeart/2005/8/layout/list1"/>
    <dgm:cxn modelId="{9F7C1F47-8428-4693-AF52-AD6AD2CD1814}" type="presOf" srcId="{E6C1AB3E-9699-4A58-8E2E-73434304E5DB}" destId="{D8D89EF8-D6E4-4BDE-B7CE-25631CC468B1}" srcOrd="0" destOrd="0" presId="urn:microsoft.com/office/officeart/2005/8/layout/list1"/>
    <dgm:cxn modelId="{7A55634B-2443-476E-B979-29654802301B}" srcId="{1AB8582B-281C-4FFB-B766-277C1E21B29E}" destId="{E6C1AB3E-9699-4A58-8E2E-73434304E5DB}" srcOrd="5" destOrd="0" parTransId="{5772A69A-5AB3-40CC-9ED6-B781919841A3}" sibTransId="{54B7BD63-638B-4E47-8557-4E9685F25891}"/>
    <dgm:cxn modelId="{69EA544E-A796-4189-861D-8F4F0B994952}" srcId="{1AB8582B-281C-4FFB-B766-277C1E21B29E}" destId="{A9424F6E-6BA9-4F7F-8EF3-ACD2BB203C77}" srcOrd="4" destOrd="0" parTransId="{5B1483A0-1FF5-410D-BD74-EC3297805898}" sibTransId="{420DC919-DFEF-4DF9-B7E4-25B2EF72650F}"/>
    <dgm:cxn modelId="{04AE0E77-1C7C-49B4-84F4-0BAEF49DB189}" type="presOf" srcId="{A9424F6E-6BA9-4F7F-8EF3-ACD2BB203C77}" destId="{90451D60-9532-4472-998E-D380B75FA661}" srcOrd="1" destOrd="0" presId="urn:microsoft.com/office/officeart/2005/8/layout/list1"/>
    <dgm:cxn modelId="{9500977A-468B-44B9-9887-BD14AF392E98}" type="presOf" srcId="{FF9094F3-C9AA-47BA-A680-9879AF270642}" destId="{CC79015A-7152-47DC-B89C-EAB9A8571DCB}" srcOrd="0" destOrd="0" presId="urn:microsoft.com/office/officeart/2005/8/layout/list1"/>
    <dgm:cxn modelId="{11FF6985-0007-473A-BB84-1B2EA50D74BF}" srcId="{1AB8582B-281C-4FFB-B766-277C1E21B29E}" destId="{FF9094F3-C9AA-47BA-A680-9879AF270642}" srcOrd="2" destOrd="0" parTransId="{200433FD-5A05-4C55-A982-4D88AF9ED37F}" sibTransId="{77670045-F0B2-412C-9519-CAA1E7B10DD0}"/>
    <dgm:cxn modelId="{1EF7CF90-8E8F-400B-AB43-0AEC0090AC52}" type="presOf" srcId="{D62990F9-88E3-404A-A8BC-D67BD643F9E0}" destId="{1F3A33F7-4D87-495F-8773-DE60BA79BF91}" srcOrd="1" destOrd="0" presId="urn:microsoft.com/office/officeart/2005/8/layout/list1"/>
    <dgm:cxn modelId="{03763AA7-279C-4DBA-A7B9-F864502540FF}" type="presOf" srcId="{B8E929F3-35AD-4483-864E-FFBA71D77039}" destId="{02F95F42-D32E-4006-97A6-E5ACBEEBD555}" srcOrd="0" destOrd="0" presId="urn:microsoft.com/office/officeart/2005/8/layout/list1"/>
    <dgm:cxn modelId="{9F4DD5AC-C2BE-4DA0-93F9-342379F06D80}" srcId="{1AB8582B-281C-4FFB-B766-277C1E21B29E}" destId="{B8E929F3-35AD-4483-864E-FFBA71D77039}" srcOrd="1" destOrd="0" parTransId="{3B1A58E5-A23E-4F16-83DE-8B83F5946C66}" sibTransId="{86FD4555-DC56-4B98-92AC-74E8A4406B21}"/>
    <dgm:cxn modelId="{E438C5C1-CE4E-481A-B162-D01C801F785E}" type="presOf" srcId="{FF9094F3-C9AA-47BA-A680-9879AF270642}" destId="{CBBB409D-D34E-411A-A24B-288C760B8C5C}" srcOrd="1" destOrd="0" presId="urn:microsoft.com/office/officeart/2005/8/layout/list1"/>
    <dgm:cxn modelId="{216353E6-6642-4987-8F5D-8C01E9CFC60D}" type="presOf" srcId="{618CC30E-D947-4825-9879-868F0FBCAA12}" destId="{E3DFB79C-B089-4EA4-A72C-67EC8E8473A2}" srcOrd="1" destOrd="0" presId="urn:microsoft.com/office/officeart/2005/8/layout/list1"/>
    <dgm:cxn modelId="{29060FE9-8092-4C78-BA3B-280B7BBB9994}" srcId="{1AB8582B-281C-4FFB-B766-277C1E21B29E}" destId="{618CC30E-D947-4825-9879-868F0FBCAA12}" srcOrd="3" destOrd="0" parTransId="{4960A4A3-CD61-4AE4-B9D5-B798114ADF3E}" sibTransId="{C66511FF-A1A1-4376-A8FC-04D730A7F945}"/>
    <dgm:cxn modelId="{AAED01EC-5061-4390-9ED6-54581F4AB604}" type="presOf" srcId="{D62990F9-88E3-404A-A8BC-D67BD643F9E0}" destId="{5D9B6BFE-F6A6-4042-B26E-1FB2BCE45786}" srcOrd="0" destOrd="0" presId="urn:microsoft.com/office/officeart/2005/8/layout/list1"/>
    <dgm:cxn modelId="{F00DE86C-37F2-4B93-B175-1CD250C70FB5}" type="presParOf" srcId="{64D553CB-F4CB-4D59-8000-41773F7F6424}" destId="{2C79D272-692F-41A3-A6E7-B4C729F4B2B1}" srcOrd="0" destOrd="0" presId="urn:microsoft.com/office/officeart/2005/8/layout/list1"/>
    <dgm:cxn modelId="{314D3211-A96D-455E-A6B4-F046ACA94DBE}" type="presParOf" srcId="{2C79D272-692F-41A3-A6E7-B4C729F4B2B1}" destId="{5D9B6BFE-F6A6-4042-B26E-1FB2BCE45786}" srcOrd="0" destOrd="0" presId="urn:microsoft.com/office/officeart/2005/8/layout/list1"/>
    <dgm:cxn modelId="{20B4E441-36B6-4F84-A8B3-111973691C0D}" type="presParOf" srcId="{2C79D272-692F-41A3-A6E7-B4C729F4B2B1}" destId="{1F3A33F7-4D87-495F-8773-DE60BA79BF91}" srcOrd="1" destOrd="0" presId="urn:microsoft.com/office/officeart/2005/8/layout/list1"/>
    <dgm:cxn modelId="{F18626B1-FC2B-4210-B196-0545710790A2}" type="presParOf" srcId="{64D553CB-F4CB-4D59-8000-41773F7F6424}" destId="{CAD91815-0BC9-4EAF-AD8B-6740AAA721F1}" srcOrd="1" destOrd="0" presId="urn:microsoft.com/office/officeart/2005/8/layout/list1"/>
    <dgm:cxn modelId="{4DBB6AFC-2422-406B-A06F-94D303016B18}" type="presParOf" srcId="{64D553CB-F4CB-4D59-8000-41773F7F6424}" destId="{47EE65D7-202A-4C0D-89BC-E6163D6639DD}" srcOrd="2" destOrd="0" presId="urn:microsoft.com/office/officeart/2005/8/layout/list1"/>
    <dgm:cxn modelId="{59C0BDCF-957A-4D1F-93A5-F4899386D869}" type="presParOf" srcId="{64D553CB-F4CB-4D59-8000-41773F7F6424}" destId="{9051E085-2900-46DC-B982-FFE504B8A398}" srcOrd="3" destOrd="0" presId="urn:microsoft.com/office/officeart/2005/8/layout/list1"/>
    <dgm:cxn modelId="{A56D2030-F937-49BD-8D2A-A413ABEC55ED}" type="presParOf" srcId="{64D553CB-F4CB-4D59-8000-41773F7F6424}" destId="{7F0CC97F-CD83-48D5-A607-5711D2197FB3}" srcOrd="4" destOrd="0" presId="urn:microsoft.com/office/officeart/2005/8/layout/list1"/>
    <dgm:cxn modelId="{1E37467A-D93D-4D1A-9739-D0BCE0D9381B}" type="presParOf" srcId="{7F0CC97F-CD83-48D5-A607-5711D2197FB3}" destId="{02F95F42-D32E-4006-97A6-E5ACBEEBD555}" srcOrd="0" destOrd="0" presId="urn:microsoft.com/office/officeart/2005/8/layout/list1"/>
    <dgm:cxn modelId="{ED0B09A2-1E54-45E7-9964-1A0A6794BF72}" type="presParOf" srcId="{7F0CC97F-CD83-48D5-A607-5711D2197FB3}" destId="{50CBB1DC-6F5D-4395-92C8-2F08ED90B263}" srcOrd="1" destOrd="0" presId="urn:microsoft.com/office/officeart/2005/8/layout/list1"/>
    <dgm:cxn modelId="{07D0FD50-9235-453E-8955-B138B2222690}" type="presParOf" srcId="{64D553CB-F4CB-4D59-8000-41773F7F6424}" destId="{FE56DBB5-2007-44AA-AFFC-296F55B1B703}" srcOrd="5" destOrd="0" presId="urn:microsoft.com/office/officeart/2005/8/layout/list1"/>
    <dgm:cxn modelId="{A746B815-DF86-4086-B7C2-4581757713BA}" type="presParOf" srcId="{64D553CB-F4CB-4D59-8000-41773F7F6424}" destId="{A927D454-F526-407E-BA51-0FCD6036D079}" srcOrd="6" destOrd="0" presId="urn:microsoft.com/office/officeart/2005/8/layout/list1"/>
    <dgm:cxn modelId="{CDA442BF-9EC9-4AD0-A383-F8E4CF5EF56A}" type="presParOf" srcId="{64D553CB-F4CB-4D59-8000-41773F7F6424}" destId="{BA7855A5-4432-46D8-BF40-6CCE3E15150A}" srcOrd="7" destOrd="0" presId="urn:microsoft.com/office/officeart/2005/8/layout/list1"/>
    <dgm:cxn modelId="{6583B0CB-03C6-4E7B-9E8D-8B050AF2DA2F}" type="presParOf" srcId="{64D553CB-F4CB-4D59-8000-41773F7F6424}" destId="{5607E088-B443-4158-B344-CD6B88E7BEA3}" srcOrd="8" destOrd="0" presId="urn:microsoft.com/office/officeart/2005/8/layout/list1"/>
    <dgm:cxn modelId="{EECD673E-519E-4C54-9D46-1E52C0101CA7}" type="presParOf" srcId="{5607E088-B443-4158-B344-CD6B88E7BEA3}" destId="{CC79015A-7152-47DC-B89C-EAB9A8571DCB}" srcOrd="0" destOrd="0" presId="urn:microsoft.com/office/officeart/2005/8/layout/list1"/>
    <dgm:cxn modelId="{75638FA6-F050-4A05-8FEC-970D941FD479}" type="presParOf" srcId="{5607E088-B443-4158-B344-CD6B88E7BEA3}" destId="{CBBB409D-D34E-411A-A24B-288C760B8C5C}" srcOrd="1" destOrd="0" presId="urn:microsoft.com/office/officeart/2005/8/layout/list1"/>
    <dgm:cxn modelId="{988DCFCE-AD54-4DFF-B482-E2CAE8ECFE17}" type="presParOf" srcId="{64D553CB-F4CB-4D59-8000-41773F7F6424}" destId="{659BEB52-5669-4EF8-8670-2E678DA8259E}" srcOrd="9" destOrd="0" presId="urn:microsoft.com/office/officeart/2005/8/layout/list1"/>
    <dgm:cxn modelId="{F40E929B-E30E-4D48-8772-8CEF1B38B951}" type="presParOf" srcId="{64D553CB-F4CB-4D59-8000-41773F7F6424}" destId="{152B3A8B-9DD7-4A36-8601-48C79F694404}" srcOrd="10" destOrd="0" presId="urn:microsoft.com/office/officeart/2005/8/layout/list1"/>
    <dgm:cxn modelId="{99DAC025-96CD-4048-A022-343246D372F5}" type="presParOf" srcId="{64D553CB-F4CB-4D59-8000-41773F7F6424}" destId="{C0762FA1-C493-41FC-BF28-6BA9ED63F605}" srcOrd="11" destOrd="0" presId="urn:microsoft.com/office/officeart/2005/8/layout/list1"/>
    <dgm:cxn modelId="{5A7AC1B6-31B4-424F-8AAC-2D5C4474BBDF}" type="presParOf" srcId="{64D553CB-F4CB-4D59-8000-41773F7F6424}" destId="{C843995B-A526-4B32-9072-46AA06E642F0}" srcOrd="12" destOrd="0" presId="urn:microsoft.com/office/officeart/2005/8/layout/list1"/>
    <dgm:cxn modelId="{E7B9A238-436E-4510-950A-1473B74A1C8F}" type="presParOf" srcId="{C843995B-A526-4B32-9072-46AA06E642F0}" destId="{0166141E-BC81-4B3E-A947-0F4A8F25C5D7}" srcOrd="0" destOrd="0" presId="urn:microsoft.com/office/officeart/2005/8/layout/list1"/>
    <dgm:cxn modelId="{3161255F-C23F-4513-B580-B5790B74ADC8}" type="presParOf" srcId="{C843995B-A526-4B32-9072-46AA06E642F0}" destId="{E3DFB79C-B089-4EA4-A72C-67EC8E8473A2}" srcOrd="1" destOrd="0" presId="urn:microsoft.com/office/officeart/2005/8/layout/list1"/>
    <dgm:cxn modelId="{243FCF06-07FD-4434-8B36-BB950E9CC43D}" type="presParOf" srcId="{64D553CB-F4CB-4D59-8000-41773F7F6424}" destId="{2F5F7DD8-5A94-4578-BB4C-CE68851660CB}" srcOrd="13" destOrd="0" presId="urn:microsoft.com/office/officeart/2005/8/layout/list1"/>
    <dgm:cxn modelId="{46F1F25C-67A5-4F9C-8046-80088D781B3F}" type="presParOf" srcId="{64D553CB-F4CB-4D59-8000-41773F7F6424}" destId="{8BD9633B-F719-4A69-B097-B4719E7337E2}" srcOrd="14" destOrd="0" presId="urn:microsoft.com/office/officeart/2005/8/layout/list1"/>
    <dgm:cxn modelId="{C502BAE7-8A6C-49EA-AF48-F013907F72A8}" type="presParOf" srcId="{64D553CB-F4CB-4D59-8000-41773F7F6424}" destId="{28BEB71D-D91E-4201-BECA-6A9A862C4B9F}" srcOrd="15" destOrd="0" presId="urn:microsoft.com/office/officeart/2005/8/layout/list1"/>
    <dgm:cxn modelId="{8179A5BF-82B5-46D7-8544-B50693AEC043}" type="presParOf" srcId="{64D553CB-F4CB-4D59-8000-41773F7F6424}" destId="{E89888BE-51FF-4107-AE4C-D4AE3A9751D7}" srcOrd="16" destOrd="0" presId="urn:microsoft.com/office/officeart/2005/8/layout/list1"/>
    <dgm:cxn modelId="{24222769-9868-479D-B61C-0CCEE918729E}" type="presParOf" srcId="{E89888BE-51FF-4107-AE4C-D4AE3A9751D7}" destId="{9EF07F47-74AF-4BA8-83EA-AC2BFC8AC5AA}" srcOrd="0" destOrd="0" presId="urn:microsoft.com/office/officeart/2005/8/layout/list1"/>
    <dgm:cxn modelId="{3A9FB238-A067-4E1E-9178-317B2473B885}" type="presParOf" srcId="{E89888BE-51FF-4107-AE4C-D4AE3A9751D7}" destId="{90451D60-9532-4472-998E-D380B75FA661}" srcOrd="1" destOrd="0" presId="urn:microsoft.com/office/officeart/2005/8/layout/list1"/>
    <dgm:cxn modelId="{8BF17835-0D5F-42AC-BCD3-7E8BD89D7127}" type="presParOf" srcId="{64D553CB-F4CB-4D59-8000-41773F7F6424}" destId="{FC92AFB3-527D-45AF-8575-085D503A7279}" srcOrd="17" destOrd="0" presId="urn:microsoft.com/office/officeart/2005/8/layout/list1"/>
    <dgm:cxn modelId="{14B71EA0-D80E-4943-A2AF-63522FEFA5FF}" type="presParOf" srcId="{64D553CB-F4CB-4D59-8000-41773F7F6424}" destId="{72E192AB-BC1F-4EEA-A048-24AFD124E35F}" srcOrd="18" destOrd="0" presId="urn:microsoft.com/office/officeart/2005/8/layout/list1"/>
    <dgm:cxn modelId="{BB6E2E51-82E4-43AB-B2C0-C06D6F5F898D}" type="presParOf" srcId="{64D553CB-F4CB-4D59-8000-41773F7F6424}" destId="{1D0D711C-82B3-4802-A0FF-C35DB7673932}" srcOrd="19" destOrd="0" presId="urn:microsoft.com/office/officeart/2005/8/layout/list1"/>
    <dgm:cxn modelId="{A8E9D8F2-6DD1-42E2-A390-BAB5595CE579}" type="presParOf" srcId="{64D553CB-F4CB-4D59-8000-41773F7F6424}" destId="{45830E3F-A1AC-44D6-B388-21E78B46F1B8}" srcOrd="20" destOrd="0" presId="urn:microsoft.com/office/officeart/2005/8/layout/list1"/>
    <dgm:cxn modelId="{D5D11368-E9CD-4F1C-8999-917AEE123412}" type="presParOf" srcId="{45830E3F-A1AC-44D6-B388-21E78B46F1B8}" destId="{D8D89EF8-D6E4-4BDE-B7CE-25631CC468B1}" srcOrd="0" destOrd="0" presId="urn:microsoft.com/office/officeart/2005/8/layout/list1"/>
    <dgm:cxn modelId="{2AEFF42D-999F-43D0-B341-A79B3BA37AED}" type="presParOf" srcId="{45830E3F-A1AC-44D6-B388-21E78B46F1B8}" destId="{E7A96FFB-743B-4E95-820C-B4E9D4C3CD8B}" srcOrd="1" destOrd="0" presId="urn:microsoft.com/office/officeart/2005/8/layout/list1"/>
    <dgm:cxn modelId="{C2209F29-B172-4586-B78D-1C2B2AD600E1}" type="presParOf" srcId="{64D553CB-F4CB-4D59-8000-41773F7F6424}" destId="{C2EC2319-EA4F-41BF-836C-89EC1ABC4361}" srcOrd="21" destOrd="0" presId="urn:microsoft.com/office/officeart/2005/8/layout/list1"/>
    <dgm:cxn modelId="{A6850F4A-ED51-4050-A68B-06C84AB5A1D1}" type="presParOf" srcId="{64D553CB-F4CB-4D59-8000-41773F7F6424}" destId="{025831FD-F1E4-40B2-A38A-D32F3F3B62B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05332-64CA-4A0B-867C-250D8593D478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BA1216-A714-4781-84D0-B105D42B386B}">
      <dgm:prSet custT="1"/>
      <dgm:spPr/>
      <dgm:t>
        <a:bodyPr/>
        <a:lstStyle/>
        <a:p>
          <a:r>
            <a:rPr lang="en-US" sz="2800" dirty="0"/>
            <a:t>Preliminary Hearing Course </a:t>
          </a:r>
        </a:p>
        <a:p>
          <a:r>
            <a:rPr lang="en-US" sz="2800" dirty="0"/>
            <a:t> (coming soon: Pretrial Motions)</a:t>
          </a:r>
        </a:p>
      </dgm:t>
    </dgm:pt>
    <dgm:pt modelId="{DB9A1D60-FDC6-45CB-AC7A-6528437B7D8A}" type="parTrans" cxnId="{81FB4DE0-2012-4062-8F96-B06CC91C24B9}">
      <dgm:prSet/>
      <dgm:spPr/>
      <dgm:t>
        <a:bodyPr/>
        <a:lstStyle/>
        <a:p>
          <a:endParaRPr lang="en-US"/>
        </a:p>
      </dgm:t>
    </dgm:pt>
    <dgm:pt modelId="{DBDCBFB3-52C5-4F50-81E7-B5FA071F1ADD}" type="sibTrans" cxnId="{81FB4DE0-2012-4062-8F96-B06CC91C24B9}">
      <dgm:prSet/>
      <dgm:spPr/>
      <dgm:t>
        <a:bodyPr/>
        <a:lstStyle/>
        <a:p>
          <a:endParaRPr lang="en-US"/>
        </a:p>
      </dgm:t>
    </dgm:pt>
    <dgm:pt modelId="{ED7A5F0F-8E80-4888-8877-EE67C11BAD08}">
      <dgm:prSet custT="1"/>
      <dgm:spPr/>
      <dgm:t>
        <a:bodyPr/>
        <a:lstStyle/>
        <a:p>
          <a:r>
            <a:rPr lang="en-US" sz="2400" dirty="0"/>
            <a:t>LinkedIn: </a:t>
          </a:r>
          <a:r>
            <a:rPr lang="en-US" sz="2400" dirty="0">
              <a:hlinkClick xmlns:r="http://schemas.openxmlformats.org/officeDocument/2006/relationships" r:id="rId1"/>
            </a:rPr>
            <a:t>https://www.linkedin.com/company/public-defender-association-of-pennsylvania-pdap/</a:t>
          </a:r>
          <a:r>
            <a:rPr lang="en-US" sz="2400" dirty="0"/>
            <a:t>  </a:t>
          </a:r>
        </a:p>
      </dgm:t>
    </dgm:pt>
    <dgm:pt modelId="{6BD7EE9E-4953-4A36-9B9C-E262A70C79CF}" type="parTrans" cxnId="{96903B62-77E3-4206-9F32-DF4E8E1B671B}">
      <dgm:prSet/>
      <dgm:spPr/>
      <dgm:t>
        <a:bodyPr/>
        <a:lstStyle/>
        <a:p>
          <a:endParaRPr lang="en-US"/>
        </a:p>
      </dgm:t>
    </dgm:pt>
    <dgm:pt modelId="{51A57C07-D759-4BA1-8DF9-6892022016BF}" type="sibTrans" cxnId="{96903B62-77E3-4206-9F32-DF4E8E1B671B}">
      <dgm:prSet/>
      <dgm:spPr/>
      <dgm:t>
        <a:bodyPr/>
        <a:lstStyle/>
        <a:p>
          <a:endParaRPr lang="en-US"/>
        </a:p>
      </dgm:t>
    </dgm:pt>
    <dgm:pt modelId="{8ED67B3A-BB20-4211-9C09-7585B01DB635}">
      <dgm:prSet custT="1"/>
      <dgm:spPr/>
      <dgm:t>
        <a:bodyPr/>
        <a:lstStyle/>
        <a:p>
          <a:r>
            <a:rPr lang="en-US" sz="2400" dirty="0"/>
            <a:t>Private Instagram:  </a:t>
          </a:r>
          <a:r>
            <a:rPr lang="en-US" sz="2400" dirty="0">
              <a:hlinkClick xmlns:r="http://schemas.openxmlformats.org/officeDocument/2006/relationships" r:id="rId2"/>
            </a:rPr>
            <a:t>https://www.instagram.com/papublicdefenders/</a:t>
          </a:r>
          <a:r>
            <a:rPr lang="en-US" sz="2400" dirty="0"/>
            <a:t> </a:t>
          </a:r>
        </a:p>
      </dgm:t>
    </dgm:pt>
    <dgm:pt modelId="{842815AA-A572-4ED6-83B1-D54308D2A1D4}" type="parTrans" cxnId="{A34B2628-05C2-4BF4-9A8F-1DAEEBB34660}">
      <dgm:prSet/>
      <dgm:spPr/>
      <dgm:t>
        <a:bodyPr/>
        <a:lstStyle/>
        <a:p>
          <a:endParaRPr lang="en-US"/>
        </a:p>
      </dgm:t>
    </dgm:pt>
    <dgm:pt modelId="{1B32DA5D-27B7-46B1-BC54-F041D7E074D0}" type="sibTrans" cxnId="{A34B2628-05C2-4BF4-9A8F-1DAEEBB34660}">
      <dgm:prSet/>
      <dgm:spPr/>
      <dgm:t>
        <a:bodyPr/>
        <a:lstStyle/>
        <a:p>
          <a:endParaRPr lang="en-US"/>
        </a:p>
      </dgm:t>
    </dgm:pt>
    <dgm:pt modelId="{F7E7BB89-7BDF-4005-951F-2C2EFC836B51}">
      <dgm:prSet custT="1"/>
      <dgm:spPr/>
      <dgm:t>
        <a:bodyPr/>
        <a:lstStyle/>
        <a:p>
          <a:r>
            <a:rPr lang="en-US" sz="3200" dirty="0"/>
            <a:t>Listservs serving 850+ people across 6 lists</a:t>
          </a:r>
        </a:p>
      </dgm:t>
    </dgm:pt>
    <dgm:pt modelId="{39294010-8230-45FD-B426-45E9B21FED3F}" type="parTrans" cxnId="{344F6E75-00E5-4D1A-ACA0-F2938A0C1797}">
      <dgm:prSet/>
      <dgm:spPr/>
      <dgm:t>
        <a:bodyPr/>
        <a:lstStyle/>
        <a:p>
          <a:endParaRPr lang="en-US"/>
        </a:p>
      </dgm:t>
    </dgm:pt>
    <dgm:pt modelId="{8E3F3AD7-F7BE-4B5F-974B-FB6F1D80156A}" type="sibTrans" cxnId="{344F6E75-00E5-4D1A-ACA0-F2938A0C1797}">
      <dgm:prSet/>
      <dgm:spPr/>
      <dgm:t>
        <a:bodyPr/>
        <a:lstStyle/>
        <a:p>
          <a:endParaRPr lang="en-US"/>
        </a:p>
      </dgm:t>
    </dgm:pt>
    <dgm:pt modelId="{17E93419-415E-482F-8B5D-F2D97DE61577}">
      <dgm:prSet custT="1"/>
      <dgm:spPr/>
      <dgm:t>
        <a:bodyPr/>
        <a:lstStyle/>
        <a:p>
          <a:r>
            <a:rPr lang="en-US" sz="3200" dirty="0"/>
            <a:t>Updated Website: </a:t>
          </a:r>
          <a:r>
            <a:rPr lang="en-US" sz="3200" dirty="0">
              <a:hlinkClick xmlns:r="http://schemas.openxmlformats.org/officeDocument/2006/relationships" r:id="rId3"/>
            </a:rPr>
            <a:t>https://papublicdefenders.com/</a:t>
          </a:r>
          <a:r>
            <a:rPr lang="en-US" sz="3200" dirty="0"/>
            <a:t> </a:t>
          </a:r>
        </a:p>
      </dgm:t>
    </dgm:pt>
    <dgm:pt modelId="{89CAE611-F19A-4B19-8C87-AB77E4F6F9DE}" type="parTrans" cxnId="{B6D53C6B-0C40-41BC-B953-0C799BD69FD1}">
      <dgm:prSet/>
      <dgm:spPr/>
      <dgm:t>
        <a:bodyPr/>
        <a:lstStyle/>
        <a:p>
          <a:endParaRPr lang="en-US"/>
        </a:p>
      </dgm:t>
    </dgm:pt>
    <dgm:pt modelId="{529A6C28-099A-405B-9C34-83B5FA785DD5}" type="sibTrans" cxnId="{B6D53C6B-0C40-41BC-B953-0C799BD69FD1}">
      <dgm:prSet/>
      <dgm:spPr/>
      <dgm:t>
        <a:bodyPr/>
        <a:lstStyle/>
        <a:p>
          <a:endParaRPr lang="en-US"/>
        </a:p>
      </dgm:t>
    </dgm:pt>
    <dgm:pt modelId="{BBBEEBF8-1B45-42B6-BC7D-4C326ADEF52F}" type="pres">
      <dgm:prSet presAssocID="{97A05332-64CA-4A0B-867C-250D8593D478}" presName="diagram" presStyleCnt="0">
        <dgm:presLayoutVars>
          <dgm:dir/>
          <dgm:resizeHandles val="exact"/>
        </dgm:presLayoutVars>
      </dgm:prSet>
      <dgm:spPr/>
    </dgm:pt>
    <dgm:pt modelId="{2A88BC73-E71E-4ED1-8953-591B79E76FCB}" type="pres">
      <dgm:prSet presAssocID="{F4BA1216-A714-4781-84D0-B105D42B386B}" presName="node" presStyleLbl="node1" presStyleIdx="0" presStyleCnt="5">
        <dgm:presLayoutVars>
          <dgm:bulletEnabled val="1"/>
        </dgm:presLayoutVars>
      </dgm:prSet>
      <dgm:spPr/>
    </dgm:pt>
    <dgm:pt modelId="{5545873B-6980-4EC7-968E-7882909750E4}" type="pres">
      <dgm:prSet presAssocID="{DBDCBFB3-52C5-4F50-81E7-B5FA071F1ADD}" presName="sibTrans" presStyleCnt="0"/>
      <dgm:spPr/>
    </dgm:pt>
    <dgm:pt modelId="{03994680-9723-421A-8733-907927D83788}" type="pres">
      <dgm:prSet presAssocID="{ED7A5F0F-8E80-4888-8877-EE67C11BAD08}" presName="node" presStyleLbl="node1" presStyleIdx="1" presStyleCnt="5">
        <dgm:presLayoutVars>
          <dgm:bulletEnabled val="1"/>
        </dgm:presLayoutVars>
      </dgm:prSet>
      <dgm:spPr/>
    </dgm:pt>
    <dgm:pt modelId="{429C4ABB-63F3-4A7C-8725-6CAF819E611F}" type="pres">
      <dgm:prSet presAssocID="{51A57C07-D759-4BA1-8DF9-6892022016BF}" presName="sibTrans" presStyleCnt="0"/>
      <dgm:spPr/>
    </dgm:pt>
    <dgm:pt modelId="{3EC9D324-0E55-4A5C-BB73-54D1E40DE45F}" type="pres">
      <dgm:prSet presAssocID="{8ED67B3A-BB20-4211-9C09-7585B01DB635}" presName="node" presStyleLbl="node1" presStyleIdx="2" presStyleCnt="5">
        <dgm:presLayoutVars>
          <dgm:bulletEnabled val="1"/>
        </dgm:presLayoutVars>
      </dgm:prSet>
      <dgm:spPr/>
    </dgm:pt>
    <dgm:pt modelId="{157CBCA2-EB0B-4617-8BD4-A6D4290B2C58}" type="pres">
      <dgm:prSet presAssocID="{1B32DA5D-27B7-46B1-BC54-F041D7E074D0}" presName="sibTrans" presStyleCnt="0"/>
      <dgm:spPr/>
    </dgm:pt>
    <dgm:pt modelId="{CCA2A33A-230D-4FB6-ACA1-D3AE70326F38}" type="pres">
      <dgm:prSet presAssocID="{F7E7BB89-7BDF-4005-951F-2C2EFC836B51}" presName="node" presStyleLbl="node1" presStyleIdx="3" presStyleCnt="5">
        <dgm:presLayoutVars>
          <dgm:bulletEnabled val="1"/>
        </dgm:presLayoutVars>
      </dgm:prSet>
      <dgm:spPr/>
    </dgm:pt>
    <dgm:pt modelId="{A27F7785-DA55-4647-A399-7E5D7C77F67B}" type="pres">
      <dgm:prSet presAssocID="{8E3F3AD7-F7BE-4B5F-974B-FB6F1D80156A}" presName="sibTrans" presStyleCnt="0"/>
      <dgm:spPr/>
    </dgm:pt>
    <dgm:pt modelId="{C877F2B9-FAC5-46CA-A5FC-42CED1C48C07}" type="pres">
      <dgm:prSet presAssocID="{17E93419-415E-482F-8B5D-F2D97DE61577}" presName="node" presStyleLbl="node1" presStyleIdx="4" presStyleCnt="5">
        <dgm:presLayoutVars>
          <dgm:bulletEnabled val="1"/>
        </dgm:presLayoutVars>
      </dgm:prSet>
      <dgm:spPr/>
    </dgm:pt>
  </dgm:ptLst>
  <dgm:cxnLst>
    <dgm:cxn modelId="{A34B2628-05C2-4BF4-9A8F-1DAEEBB34660}" srcId="{97A05332-64CA-4A0B-867C-250D8593D478}" destId="{8ED67B3A-BB20-4211-9C09-7585B01DB635}" srcOrd="2" destOrd="0" parTransId="{842815AA-A572-4ED6-83B1-D54308D2A1D4}" sibTransId="{1B32DA5D-27B7-46B1-BC54-F041D7E074D0}"/>
    <dgm:cxn modelId="{B21FDE35-01A7-401F-96CD-3EE6E08610BF}" type="presOf" srcId="{ED7A5F0F-8E80-4888-8877-EE67C11BAD08}" destId="{03994680-9723-421A-8733-907927D83788}" srcOrd="0" destOrd="0" presId="urn:microsoft.com/office/officeart/2005/8/layout/default"/>
    <dgm:cxn modelId="{96903B62-77E3-4206-9F32-DF4E8E1B671B}" srcId="{97A05332-64CA-4A0B-867C-250D8593D478}" destId="{ED7A5F0F-8E80-4888-8877-EE67C11BAD08}" srcOrd="1" destOrd="0" parTransId="{6BD7EE9E-4953-4A36-9B9C-E262A70C79CF}" sibTransId="{51A57C07-D759-4BA1-8DF9-6892022016BF}"/>
    <dgm:cxn modelId="{097F2064-56A9-4292-BB27-54899D1A2F8E}" type="presOf" srcId="{97A05332-64CA-4A0B-867C-250D8593D478}" destId="{BBBEEBF8-1B45-42B6-BC7D-4C326ADEF52F}" srcOrd="0" destOrd="0" presId="urn:microsoft.com/office/officeart/2005/8/layout/default"/>
    <dgm:cxn modelId="{4400EE65-DDD4-4690-8308-4C26C3C0C4D9}" type="presOf" srcId="{8ED67B3A-BB20-4211-9C09-7585B01DB635}" destId="{3EC9D324-0E55-4A5C-BB73-54D1E40DE45F}" srcOrd="0" destOrd="0" presId="urn:microsoft.com/office/officeart/2005/8/layout/default"/>
    <dgm:cxn modelId="{B6D53C6B-0C40-41BC-B953-0C799BD69FD1}" srcId="{97A05332-64CA-4A0B-867C-250D8593D478}" destId="{17E93419-415E-482F-8B5D-F2D97DE61577}" srcOrd="4" destOrd="0" parTransId="{89CAE611-F19A-4B19-8C87-AB77E4F6F9DE}" sibTransId="{529A6C28-099A-405B-9C34-83B5FA785DD5}"/>
    <dgm:cxn modelId="{344F6E75-00E5-4D1A-ACA0-F2938A0C1797}" srcId="{97A05332-64CA-4A0B-867C-250D8593D478}" destId="{F7E7BB89-7BDF-4005-951F-2C2EFC836B51}" srcOrd="3" destOrd="0" parTransId="{39294010-8230-45FD-B426-45E9B21FED3F}" sibTransId="{8E3F3AD7-F7BE-4B5F-974B-FB6F1D80156A}"/>
    <dgm:cxn modelId="{F69793B9-5DE2-498B-A35F-8BCF22BFC84A}" type="presOf" srcId="{F7E7BB89-7BDF-4005-951F-2C2EFC836B51}" destId="{CCA2A33A-230D-4FB6-ACA1-D3AE70326F38}" srcOrd="0" destOrd="0" presId="urn:microsoft.com/office/officeart/2005/8/layout/default"/>
    <dgm:cxn modelId="{81FB4DE0-2012-4062-8F96-B06CC91C24B9}" srcId="{97A05332-64CA-4A0B-867C-250D8593D478}" destId="{F4BA1216-A714-4781-84D0-B105D42B386B}" srcOrd="0" destOrd="0" parTransId="{DB9A1D60-FDC6-45CB-AC7A-6528437B7D8A}" sibTransId="{DBDCBFB3-52C5-4F50-81E7-B5FA071F1ADD}"/>
    <dgm:cxn modelId="{A1D239E8-EB8C-4C02-BA5F-97373F634BA9}" type="presOf" srcId="{F4BA1216-A714-4781-84D0-B105D42B386B}" destId="{2A88BC73-E71E-4ED1-8953-591B79E76FCB}" srcOrd="0" destOrd="0" presId="urn:microsoft.com/office/officeart/2005/8/layout/default"/>
    <dgm:cxn modelId="{F1E180FA-9E74-4421-B8C1-248FA4791384}" type="presOf" srcId="{17E93419-415E-482F-8B5D-F2D97DE61577}" destId="{C877F2B9-FAC5-46CA-A5FC-42CED1C48C07}" srcOrd="0" destOrd="0" presId="urn:microsoft.com/office/officeart/2005/8/layout/default"/>
    <dgm:cxn modelId="{9171BFA2-C32E-442B-A219-F1107006920B}" type="presParOf" srcId="{BBBEEBF8-1B45-42B6-BC7D-4C326ADEF52F}" destId="{2A88BC73-E71E-4ED1-8953-591B79E76FCB}" srcOrd="0" destOrd="0" presId="urn:microsoft.com/office/officeart/2005/8/layout/default"/>
    <dgm:cxn modelId="{A52C9CEB-50B8-4E58-8F28-F80137A85056}" type="presParOf" srcId="{BBBEEBF8-1B45-42B6-BC7D-4C326ADEF52F}" destId="{5545873B-6980-4EC7-968E-7882909750E4}" srcOrd="1" destOrd="0" presId="urn:microsoft.com/office/officeart/2005/8/layout/default"/>
    <dgm:cxn modelId="{D7F4D5E8-2707-4DA5-BA68-B1D22F1F072F}" type="presParOf" srcId="{BBBEEBF8-1B45-42B6-BC7D-4C326ADEF52F}" destId="{03994680-9723-421A-8733-907927D83788}" srcOrd="2" destOrd="0" presId="urn:microsoft.com/office/officeart/2005/8/layout/default"/>
    <dgm:cxn modelId="{63269DFE-13D0-4D36-8E6C-029E58A83F5E}" type="presParOf" srcId="{BBBEEBF8-1B45-42B6-BC7D-4C326ADEF52F}" destId="{429C4ABB-63F3-4A7C-8725-6CAF819E611F}" srcOrd="3" destOrd="0" presId="urn:microsoft.com/office/officeart/2005/8/layout/default"/>
    <dgm:cxn modelId="{03BFECB9-E9CA-4275-B664-A0277D68934A}" type="presParOf" srcId="{BBBEEBF8-1B45-42B6-BC7D-4C326ADEF52F}" destId="{3EC9D324-0E55-4A5C-BB73-54D1E40DE45F}" srcOrd="4" destOrd="0" presId="urn:microsoft.com/office/officeart/2005/8/layout/default"/>
    <dgm:cxn modelId="{D64D07D1-52DF-41A5-BA40-7E497BADDA93}" type="presParOf" srcId="{BBBEEBF8-1B45-42B6-BC7D-4C326ADEF52F}" destId="{157CBCA2-EB0B-4617-8BD4-A6D4290B2C58}" srcOrd="5" destOrd="0" presId="urn:microsoft.com/office/officeart/2005/8/layout/default"/>
    <dgm:cxn modelId="{D409D952-5627-412E-9888-03BA235B4187}" type="presParOf" srcId="{BBBEEBF8-1B45-42B6-BC7D-4C326ADEF52F}" destId="{CCA2A33A-230D-4FB6-ACA1-D3AE70326F38}" srcOrd="6" destOrd="0" presId="urn:microsoft.com/office/officeart/2005/8/layout/default"/>
    <dgm:cxn modelId="{AE2164BB-34C1-4526-ADB8-BA72758BD9B5}" type="presParOf" srcId="{BBBEEBF8-1B45-42B6-BC7D-4C326ADEF52F}" destId="{A27F7785-DA55-4647-A399-7E5D7C77F67B}" srcOrd="7" destOrd="0" presId="urn:microsoft.com/office/officeart/2005/8/layout/default"/>
    <dgm:cxn modelId="{580C79DA-7337-43F8-8372-1A340619538D}" type="presParOf" srcId="{BBBEEBF8-1B45-42B6-BC7D-4C326ADEF52F}" destId="{C877F2B9-FAC5-46CA-A5FC-42CED1C48C0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CA95F9-8BCF-40C1-B842-BCFFD43632F6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/>
            <a:t>Investigators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/>
            <a:t>32 </a:t>
          </a:r>
          <a:r>
            <a:rPr lang="en-US" sz="2000" b="1" strike="sngStrike" dirty="0"/>
            <a:t>31</a:t>
          </a:r>
          <a:r>
            <a:rPr lang="en-US" sz="2000" b="1" dirty="0"/>
            <a:t> Counties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endParaRPr lang="en-US" sz="1600" b="0" dirty="0">
            <a:latin typeface="+mn-lt"/>
          </a:endParaRPr>
        </a:p>
      </dgm:t>
    </dgm:pt>
    <dgm:pt modelId="{D868EA7F-D868-4231-86D5-66D9B2DF2F62}" type="sibTrans" cxnId="{E6EDE7CF-5B3F-4E2C-99EE-D5462F0EC9CE}">
      <dgm:prSet/>
      <dgm:spPr/>
      <dgm:t>
        <a:bodyPr/>
        <a:lstStyle/>
        <a:p>
          <a:endParaRPr lang="en-US"/>
        </a:p>
      </dgm:t>
    </dgm:pt>
    <dgm:pt modelId="{FC4F4986-5DCD-4DC2-B7FD-2C5FABEF9979}" type="parTrans" cxnId="{E6EDE7CF-5B3F-4E2C-99EE-D5462F0EC9CE}">
      <dgm:prSet/>
      <dgm:spPr/>
      <dgm:t>
        <a:bodyPr/>
        <a:lstStyle/>
        <a:p>
          <a:endParaRPr lang="en-US"/>
        </a:p>
      </dgm:t>
    </dgm:pt>
    <dgm:pt modelId="{1E293C9C-50F7-4DF0-A45F-EF6AA41E15B2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>
              <a:latin typeface="+mn-lt"/>
            </a:rPr>
            <a:t>Social Services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>
              <a:latin typeface="+mn-lt"/>
            </a:rPr>
            <a:t>20 </a:t>
          </a:r>
          <a:r>
            <a:rPr lang="en-US" sz="2000" b="1" strike="sngStrike" dirty="0">
              <a:latin typeface="+mn-lt"/>
            </a:rPr>
            <a:t>16</a:t>
          </a:r>
          <a:r>
            <a:rPr lang="en-US" sz="2000" b="1" dirty="0">
              <a:latin typeface="+mn-lt"/>
            </a:rPr>
            <a:t> Counties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endParaRPr lang="en-US" sz="2000" b="1" dirty="0">
            <a:latin typeface="+mn-lt"/>
          </a:endParaRPr>
        </a:p>
      </dgm:t>
    </dgm:pt>
    <dgm:pt modelId="{E019F05B-61F4-4915-9D10-5D6F328EA591}" type="sibTrans" cxnId="{A7E7000F-0D10-4D88-844F-C9CB2A6A39DA}">
      <dgm:prSet/>
      <dgm:spPr/>
      <dgm:t>
        <a:bodyPr/>
        <a:lstStyle/>
        <a:p>
          <a:endParaRPr lang="en-US"/>
        </a:p>
      </dgm:t>
    </dgm:pt>
    <dgm:pt modelId="{04936CC5-1B2F-4620-ABDF-F195956C3F4A}" type="parTrans" cxnId="{A7E7000F-0D10-4D88-844F-C9CB2A6A39DA}">
      <dgm:prSet/>
      <dgm:spPr/>
      <dgm:t>
        <a:bodyPr/>
        <a:lstStyle/>
        <a:p>
          <a:endParaRPr lang="en-US"/>
        </a:p>
      </dgm:t>
    </dgm:pt>
    <dgm:pt modelId="{DA3F2F2F-B5A8-4CFD-ABCE-1BC48CD913AF}">
      <dgm:prSet custT="1"/>
      <dgm:spPr/>
      <dgm:t>
        <a:bodyPr/>
        <a:lstStyle/>
        <a:p>
          <a:pPr algn="l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/>
            <a:t>1) How to Fund a SW 2) New SW/SSA                             3) New Investigators 4) MH + IDD Manuals</a:t>
          </a:r>
          <a:endParaRPr lang="en-US" sz="1600" b="0" dirty="0">
            <a:latin typeface="+mn-lt"/>
          </a:endParaRPr>
        </a:p>
      </dgm:t>
    </dgm:pt>
    <dgm:pt modelId="{038FE749-6004-418E-86C7-7C1B1D7930F4}" type="sibTrans" cxnId="{307321D6-32A9-4F29-A35B-8328C6417311}">
      <dgm:prSet/>
      <dgm:spPr/>
      <dgm:t>
        <a:bodyPr/>
        <a:lstStyle/>
        <a:p>
          <a:endParaRPr lang="en-US"/>
        </a:p>
      </dgm:t>
    </dgm:pt>
    <dgm:pt modelId="{D4AFA5E0-6624-49A6-B10B-4FFA7483C001}" type="parTrans" cxnId="{307321D6-32A9-4F29-A35B-8328C6417311}">
      <dgm:prSet/>
      <dgm:spPr/>
      <dgm:t>
        <a:bodyPr/>
        <a:lstStyle/>
        <a:p>
          <a:endParaRPr lang="en-US"/>
        </a:p>
      </dgm:t>
    </dgm:pt>
    <dgm:pt modelId="{CA0C83A5-6C86-4213-800C-A0CAFF690350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1" dirty="0"/>
            <a:t>Meetups &amp; Trainings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br>
            <a:rPr lang="en-US" sz="1600" dirty="0"/>
          </a:br>
          <a:endParaRPr lang="en-US" sz="1600" b="0" dirty="0">
            <a:latin typeface="+mn-lt"/>
          </a:endParaRPr>
        </a:p>
      </dgm:t>
    </dgm:pt>
    <dgm:pt modelId="{15125578-07FF-4BCC-8340-97DE94B62EFB}" type="parTrans" cxnId="{AD2F6C07-0BC1-458F-8221-1887EAC25FC5}">
      <dgm:prSet/>
      <dgm:spPr/>
      <dgm:t>
        <a:bodyPr/>
        <a:lstStyle/>
        <a:p>
          <a:endParaRPr lang="en-US"/>
        </a:p>
      </dgm:t>
    </dgm:pt>
    <dgm:pt modelId="{0E2A183F-E184-484A-B131-24DE71690505}" type="sibTrans" cxnId="{AD2F6C07-0BC1-458F-8221-1887EAC25FC5}">
      <dgm:prSet/>
      <dgm:spPr/>
      <dgm:t>
        <a:bodyPr/>
        <a:lstStyle/>
        <a:p>
          <a:endParaRPr 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ScaleX="123193" custScaleY="123193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ScaleX="123193" custScaleY="123193" custLinFactNeighborX="-1335" custLinFactNeighborY="3111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organ outline"/>
        </a:ext>
      </dgm:extLst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Y="17872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ScaleX="123193" custScaleY="123193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ScaleX="118130" custLinFactNeighborX="5012" custLinFactNeighborY="12784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 custLinFactY="-45265" custLinFactNeighborX="14101" custLinFactNeighborY="-100000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282EB3F5-966C-434E-8300-FB2F112AF3AB}" type="pres">
      <dgm:prSet presAssocID="{038FE749-6004-418E-86C7-7C1B1D7930F4}" presName="sibTrans" presStyleCnt="0"/>
      <dgm:spPr/>
    </dgm:pt>
    <dgm:pt modelId="{90F85911-CD89-4495-A4F7-C48E965CB83D}" type="pres">
      <dgm:prSet presAssocID="{CA0C83A5-6C86-4213-800C-A0CAFF690350}" presName="compNode" presStyleCnt="0"/>
      <dgm:spPr/>
    </dgm:pt>
    <dgm:pt modelId="{513616B1-A47A-4108-8E73-CD6CFCB0116A}" type="pres">
      <dgm:prSet presAssocID="{CA0C83A5-6C86-4213-800C-A0CAFF690350}" presName="topSpace" presStyleCnt="0"/>
      <dgm:spPr/>
    </dgm:pt>
    <dgm:pt modelId="{D2840858-C784-4CBE-8CD7-A14F32A9ACA0}" type="pres">
      <dgm:prSet presAssocID="{CA0C83A5-6C86-4213-800C-A0CAFF690350}" presName="photoElip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ght Brain with solid fill"/>
        </a:ext>
      </dgm:extLst>
    </dgm:pt>
    <dgm:pt modelId="{58A8C3F5-DED2-42CC-89DE-7BC736E967B9}" type="pres">
      <dgm:prSet presAssocID="{CA0C83A5-6C86-4213-800C-A0CAFF690350}" presName="iconSpace" presStyleCnt="0"/>
      <dgm:spPr/>
    </dgm:pt>
    <dgm:pt modelId="{2C3CE652-5F06-4A73-9FDD-3B790E6C650B}" type="pres">
      <dgm:prSet presAssocID="{CA0C83A5-6C86-4213-800C-A0CAFF690350}" presName="nameTx" presStyleLbl="revTx" presStyleIdx="6" presStyleCnt="8" custLinFactNeighborX="1355" custLinFactNeighborY="14938">
        <dgm:presLayoutVars>
          <dgm:chMax val="0"/>
          <dgm:chPref val="0"/>
        </dgm:presLayoutVars>
      </dgm:prSet>
      <dgm:spPr/>
    </dgm:pt>
    <dgm:pt modelId="{0F03608B-31EC-4310-880C-9F6981EE9E27}" type="pres">
      <dgm:prSet presAssocID="{CA0C83A5-6C86-4213-800C-A0CAFF690350}" presName="txSpace" presStyleCnt="0"/>
      <dgm:spPr/>
    </dgm:pt>
    <dgm:pt modelId="{EE002D76-FFBF-48F2-91FA-0BF2A19A5D22}" type="pres">
      <dgm:prSet presAssocID="{CA0C83A5-6C86-4213-800C-A0CAFF690350}" presName="desTx" presStyleLbl="revTx" presStyleIdx="7" presStyleCnt="8">
        <dgm:presLayoutVars/>
      </dgm:prSet>
      <dgm:spPr/>
    </dgm:pt>
    <dgm:pt modelId="{5D6F0A0B-BA7F-4D77-B9AE-149E2EBEDC49}" type="pres">
      <dgm:prSet presAssocID="{CA0C83A5-6C86-4213-800C-A0CAFF690350}" presName="bottSpace" presStyleCnt="0"/>
      <dgm:spPr/>
    </dgm:pt>
  </dgm:ptLst>
  <dgm:cxnLst>
    <dgm:cxn modelId="{AD2F6C07-0BC1-458F-8221-1887EAC25FC5}" srcId="{5C72703F-EB58-4B0C-8B2A-EDF2A51B2C6C}" destId="{CA0C83A5-6C86-4213-800C-A0CAFF690350}" srcOrd="3" destOrd="0" parTransId="{15125578-07FF-4BCC-8340-97DE94B62EFB}" sibTransId="{0E2A183F-E184-484A-B131-24DE71690505}"/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91DCAD9B-6D88-44C7-BB9F-964D3B38C50B}" type="presOf" srcId="{CA0C83A5-6C86-4213-800C-A0CAFF690350}" destId="{2C3CE652-5F06-4A73-9FDD-3B790E6C650B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CC267A92-F07C-48F0-9F17-A9BE743D9D37}" type="presParOf" srcId="{BF30E86D-EAFC-44CE-B56C-D7C5EC7742F3}" destId="{282EB3F5-966C-434E-8300-FB2F112AF3AB}" srcOrd="5" destOrd="0" presId="urn:microsoft.com/office/officeart/2019/1/layout/PeoplePortraitsList"/>
    <dgm:cxn modelId="{ABAA12E1-8C15-48CE-AFEE-8154D9942465}" type="presParOf" srcId="{BF30E86D-EAFC-44CE-B56C-D7C5EC7742F3}" destId="{90F85911-CD89-4495-A4F7-C48E965CB83D}" srcOrd="6" destOrd="0" presId="urn:microsoft.com/office/officeart/2019/1/layout/PeoplePortraitsList"/>
    <dgm:cxn modelId="{D36FF834-1B9D-488D-9430-B70CB3498B9B}" type="presParOf" srcId="{90F85911-CD89-4495-A4F7-C48E965CB83D}" destId="{513616B1-A47A-4108-8E73-CD6CFCB0116A}" srcOrd="0" destOrd="0" presId="urn:microsoft.com/office/officeart/2019/1/layout/PeoplePortraitsList"/>
    <dgm:cxn modelId="{E214D7EA-EF44-4EDD-9923-38FC7DA064E6}" type="presParOf" srcId="{90F85911-CD89-4495-A4F7-C48E965CB83D}" destId="{D2840858-C784-4CBE-8CD7-A14F32A9ACA0}" srcOrd="1" destOrd="0" presId="urn:microsoft.com/office/officeart/2019/1/layout/PeoplePortraitsList"/>
    <dgm:cxn modelId="{CAA34002-CA63-4080-9A8C-7214D54AC845}" type="presParOf" srcId="{90F85911-CD89-4495-A4F7-C48E965CB83D}" destId="{58A8C3F5-DED2-42CC-89DE-7BC736E967B9}" srcOrd="2" destOrd="0" presId="urn:microsoft.com/office/officeart/2019/1/layout/PeoplePortraitsList"/>
    <dgm:cxn modelId="{8D533EED-082D-4652-B51F-F718D2FDC5AD}" type="presParOf" srcId="{90F85911-CD89-4495-A4F7-C48E965CB83D}" destId="{2C3CE652-5F06-4A73-9FDD-3B790E6C650B}" srcOrd="3" destOrd="0" presId="urn:microsoft.com/office/officeart/2019/1/layout/PeoplePortraitsList"/>
    <dgm:cxn modelId="{88F8BB31-9722-4F24-96B1-E9EFBF9AE6C6}" type="presParOf" srcId="{90F85911-CD89-4495-A4F7-C48E965CB83D}" destId="{0F03608B-31EC-4310-880C-9F6981EE9E27}" srcOrd="4" destOrd="0" presId="urn:microsoft.com/office/officeart/2019/1/layout/PeoplePortraitsList"/>
    <dgm:cxn modelId="{F6EA525D-6B8B-4C02-917E-8E0572F658C4}" type="presParOf" srcId="{90F85911-CD89-4495-A4F7-C48E965CB83D}" destId="{EE002D76-FFBF-48F2-91FA-0BF2A19A5D22}" srcOrd="5" destOrd="0" presId="urn:microsoft.com/office/officeart/2019/1/layout/PeoplePortraitsList"/>
    <dgm:cxn modelId="{A7145E8B-3128-4E9C-BB92-B24E942693D1}" type="presParOf" srcId="{90F85911-CD89-4495-A4F7-C48E965CB83D}" destId="{5D6F0A0B-BA7F-4D77-B9AE-149E2EBEDC49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EF62FE-DA4A-47F8-8478-954045EF391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9B5CF-ED60-4143-BCBB-E6E4A42C8955}">
      <dgm:prSet/>
      <dgm:spPr/>
      <dgm:t>
        <a:bodyPr/>
        <a:lstStyle/>
        <a:p>
          <a:r>
            <a:rPr lang="en-US" baseline="0" dirty="0"/>
            <a:t>Multiple Senate &amp; House Bills</a:t>
          </a:r>
          <a:endParaRPr lang="en-US" dirty="0"/>
        </a:p>
      </dgm:t>
    </dgm:pt>
    <dgm:pt modelId="{FAB65EB7-58AD-44CB-8A67-E25618696042}" type="parTrans" cxnId="{FCF50377-57F6-4B4E-8224-73DEBD0D723F}">
      <dgm:prSet/>
      <dgm:spPr/>
      <dgm:t>
        <a:bodyPr/>
        <a:lstStyle/>
        <a:p>
          <a:endParaRPr lang="en-US"/>
        </a:p>
      </dgm:t>
    </dgm:pt>
    <dgm:pt modelId="{1F9ED6BF-8366-42EC-ABF4-86B3912BBA24}" type="sibTrans" cxnId="{FCF50377-57F6-4B4E-8224-73DEBD0D723F}">
      <dgm:prSet/>
      <dgm:spPr/>
      <dgm:t>
        <a:bodyPr/>
        <a:lstStyle/>
        <a:p>
          <a:endParaRPr lang="en-US"/>
        </a:p>
      </dgm:t>
    </dgm:pt>
    <dgm:pt modelId="{8A29F51D-7D8A-4168-88C9-BAC8CE2C6F21}">
      <dgm:prSet/>
      <dgm:spPr/>
      <dgm:t>
        <a:bodyPr/>
        <a:lstStyle/>
        <a:p>
          <a:r>
            <a:rPr lang="en-US" baseline="0" dirty="0"/>
            <a:t>Feedback on proposed new Criminal Procedure Rules</a:t>
          </a:r>
          <a:endParaRPr lang="en-US" dirty="0"/>
        </a:p>
      </dgm:t>
    </dgm:pt>
    <dgm:pt modelId="{804BAF8C-54AA-4A1A-B761-2F5C3CBE19E6}" type="parTrans" cxnId="{A13CD4B1-9C7D-42D7-AD2E-E6BB5B906091}">
      <dgm:prSet/>
      <dgm:spPr/>
      <dgm:t>
        <a:bodyPr/>
        <a:lstStyle/>
        <a:p>
          <a:endParaRPr lang="en-US"/>
        </a:p>
      </dgm:t>
    </dgm:pt>
    <dgm:pt modelId="{F5E087A0-860D-4374-ACAF-F5E4C24B2096}" type="sibTrans" cxnId="{A13CD4B1-9C7D-42D7-AD2E-E6BB5B906091}">
      <dgm:prSet/>
      <dgm:spPr/>
      <dgm:t>
        <a:bodyPr/>
        <a:lstStyle/>
        <a:p>
          <a:endParaRPr lang="en-US"/>
        </a:p>
      </dgm:t>
    </dgm:pt>
    <dgm:pt modelId="{002340F2-560C-45A8-B831-82DEDAAD5457}">
      <dgm:prSet/>
      <dgm:spPr/>
      <dgm:t>
        <a:bodyPr/>
        <a:lstStyle/>
        <a:p>
          <a:r>
            <a:rPr lang="en-US" dirty="0"/>
            <a:t>7 Public Defenders on the IDAC </a:t>
          </a:r>
        </a:p>
      </dgm:t>
    </dgm:pt>
    <dgm:pt modelId="{F6649383-2BED-4907-8213-F4D76BE6037D}" type="parTrans" cxnId="{5C30B42A-E9CF-480E-91EF-7C1169585661}">
      <dgm:prSet/>
      <dgm:spPr/>
      <dgm:t>
        <a:bodyPr/>
        <a:lstStyle/>
        <a:p>
          <a:endParaRPr lang="en-US"/>
        </a:p>
      </dgm:t>
    </dgm:pt>
    <dgm:pt modelId="{5AE2ABDB-37D4-4693-BED0-AE1B810629A8}" type="sibTrans" cxnId="{5C30B42A-E9CF-480E-91EF-7C1169585661}">
      <dgm:prSet/>
      <dgm:spPr/>
      <dgm:t>
        <a:bodyPr/>
        <a:lstStyle/>
        <a:p>
          <a:endParaRPr lang="en-US"/>
        </a:p>
      </dgm:t>
    </dgm:pt>
    <dgm:pt modelId="{9311D9A9-81B2-4A2A-B8F5-AFEECB9EBB80}">
      <dgm:prSet/>
      <dgm:spPr/>
      <dgm:t>
        <a:bodyPr/>
        <a:lstStyle/>
        <a:p>
          <a:r>
            <a:rPr lang="en-US" dirty="0"/>
            <a:t>Testimony &amp; Media re indigent defense funding</a:t>
          </a:r>
        </a:p>
      </dgm:t>
    </dgm:pt>
    <dgm:pt modelId="{2A0082A3-121F-46E4-913D-63B82AF75470}" type="parTrans" cxnId="{7FE46DD3-7C00-4601-8155-89F5026FFF0B}">
      <dgm:prSet/>
      <dgm:spPr/>
      <dgm:t>
        <a:bodyPr/>
        <a:lstStyle/>
        <a:p>
          <a:endParaRPr lang="en-US"/>
        </a:p>
      </dgm:t>
    </dgm:pt>
    <dgm:pt modelId="{BE188C55-7745-4980-9F68-2294BAEBDC02}" type="sibTrans" cxnId="{7FE46DD3-7C00-4601-8155-89F5026FFF0B}">
      <dgm:prSet/>
      <dgm:spPr/>
      <dgm:t>
        <a:bodyPr/>
        <a:lstStyle/>
        <a:p>
          <a:endParaRPr lang="en-US"/>
        </a:p>
      </dgm:t>
    </dgm:pt>
    <dgm:pt modelId="{61DB457D-0D42-4783-908C-780A3EA32DAA}" type="pres">
      <dgm:prSet presAssocID="{31EF62FE-DA4A-47F8-8478-954045EF3918}" presName="diagram" presStyleCnt="0">
        <dgm:presLayoutVars>
          <dgm:dir/>
          <dgm:resizeHandles val="exact"/>
        </dgm:presLayoutVars>
      </dgm:prSet>
      <dgm:spPr/>
    </dgm:pt>
    <dgm:pt modelId="{5FF9B2A0-C730-4CBC-9841-2EA186F2B469}" type="pres">
      <dgm:prSet presAssocID="{3F39B5CF-ED60-4143-BCBB-E6E4A42C8955}" presName="arrow" presStyleLbl="node1" presStyleIdx="0" presStyleCnt="4">
        <dgm:presLayoutVars>
          <dgm:bulletEnabled val="1"/>
        </dgm:presLayoutVars>
      </dgm:prSet>
      <dgm:spPr/>
    </dgm:pt>
    <dgm:pt modelId="{44687BE5-71CE-45AA-AFE5-BB2F0D1843CD}" type="pres">
      <dgm:prSet presAssocID="{8A29F51D-7D8A-4168-88C9-BAC8CE2C6F21}" presName="arrow" presStyleLbl="node1" presStyleIdx="1" presStyleCnt="4">
        <dgm:presLayoutVars>
          <dgm:bulletEnabled val="1"/>
        </dgm:presLayoutVars>
      </dgm:prSet>
      <dgm:spPr/>
    </dgm:pt>
    <dgm:pt modelId="{4753A974-D3B7-4AB5-8E71-9129B68EEF10}" type="pres">
      <dgm:prSet presAssocID="{002340F2-560C-45A8-B831-82DEDAAD5457}" presName="arrow" presStyleLbl="node1" presStyleIdx="2" presStyleCnt="4">
        <dgm:presLayoutVars>
          <dgm:bulletEnabled val="1"/>
        </dgm:presLayoutVars>
      </dgm:prSet>
      <dgm:spPr/>
    </dgm:pt>
    <dgm:pt modelId="{EDD45AE2-F05D-44DD-9353-0F89A6E3B2D5}" type="pres">
      <dgm:prSet presAssocID="{9311D9A9-81B2-4A2A-B8F5-AFEECB9EBB80}" presName="arrow" presStyleLbl="node1" presStyleIdx="3" presStyleCnt="4">
        <dgm:presLayoutVars>
          <dgm:bulletEnabled val="1"/>
        </dgm:presLayoutVars>
      </dgm:prSet>
      <dgm:spPr/>
    </dgm:pt>
  </dgm:ptLst>
  <dgm:cxnLst>
    <dgm:cxn modelId="{5C30B42A-E9CF-480E-91EF-7C1169585661}" srcId="{31EF62FE-DA4A-47F8-8478-954045EF3918}" destId="{002340F2-560C-45A8-B831-82DEDAAD5457}" srcOrd="2" destOrd="0" parTransId="{F6649383-2BED-4907-8213-F4D76BE6037D}" sibTransId="{5AE2ABDB-37D4-4693-BED0-AE1B810629A8}"/>
    <dgm:cxn modelId="{1A565F2E-9A09-4F52-B1B7-AEBC271117B2}" type="presOf" srcId="{002340F2-560C-45A8-B831-82DEDAAD5457}" destId="{4753A974-D3B7-4AB5-8E71-9129B68EEF10}" srcOrd="0" destOrd="0" presId="urn:microsoft.com/office/officeart/2005/8/layout/arrow5"/>
    <dgm:cxn modelId="{29EA0274-BA83-43BF-8CA8-4BCAC6767127}" type="presOf" srcId="{3F39B5CF-ED60-4143-BCBB-E6E4A42C8955}" destId="{5FF9B2A0-C730-4CBC-9841-2EA186F2B469}" srcOrd="0" destOrd="0" presId="urn:microsoft.com/office/officeart/2005/8/layout/arrow5"/>
    <dgm:cxn modelId="{ABBBD455-E05D-4291-B626-B8835F1F4AB4}" type="presOf" srcId="{31EF62FE-DA4A-47F8-8478-954045EF3918}" destId="{61DB457D-0D42-4783-908C-780A3EA32DAA}" srcOrd="0" destOrd="0" presId="urn:microsoft.com/office/officeart/2005/8/layout/arrow5"/>
    <dgm:cxn modelId="{FCF50377-57F6-4B4E-8224-73DEBD0D723F}" srcId="{31EF62FE-DA4A-47F8-8478-954045EF3918}" destId="{3F39B5CF-ED60-4143-BCBB-E6E4A42C8955}" srcOrd="0" destOrd="0" parTransId="{FAB65EB7-58AD-44CB-8A67-E25618696042}" sibTransId="{1F9ED6BF-8366-42EC-ABF4-86B3912BBA24}"/>
    <dgm:cxn modelId="{404EE77F-F8F3-4DC5-BA89-24D72ADDB0EE}" type="presOf" srcId="{9311D9A9-81B2-4A2A-B8F5-AFEECB9EBB80}" destId="{EDD45AE2-F05D-44DD-9353-0F89A6E3B2D5}" srcOrd="0" destOrd="0" presId="urn:microsoft.com/office/officeart/2005/8/layout/arrow5"/>
    <dgm:cxn modelId="{A13CD4B1-9C7D-42D7-AD2E-E6BB5B906091}" srcId="{31EF62FE-DA4A-47F8-8478-954045EF3918}" destId="{8A29F51D-7D8A-4168-88C9-BAC8CE2C6F21}" srcOrd="1" destOrd="0" parTransId="{804BAF8C-54AA-4A1A-B761-2F5C3CBE19E6}" sibTransId="{F5E087A0-860D-4374-ACAF-F5E4C24B2096}"/>
    <dgm:cxn modelId="{7FE46DD3-7C00-4601-8155-89F5026FFF0B}" srcId="{31EF62FE-DA4A-47F8-8478-954045EF3918}" destId="{9311D9A9-81B2-4A2A-B8F5-AFEECB9EBB80}" srcOrd="3" destOrd="0" parTransId="{2A0082A3-121F-46E4-913D-63B82AF75470}" sibTransId="{BE188C55-7745-4980-9F68-2294BAEBDC02}"/>
    <dgm:cxn modelId="{71A993DA-EACB-4434-BFAA-6803406B5614}" type="presOf" srcId="{8A29F51D-7D8A-4168-88C9-BAC8CE2C6F21}" destId="{44687BE5-71CE-45AA-AFE5-BB2F0D1843CD}" srcOrd="0" destOrd="0" presId="urn:microsoft.com/office/officeart/2005/8/layout/arrow5"/>
    <dgm:cxn modelId="{ED89D33D-4F27-425A-8B8D-CEF6A7CDF5B9}" type="presParOf" srcId="{61DB457D-0D42-4783-908C-780A3EA32DAA}" destId="{5FF9B2A0-C730-4CBC-9841-2EA186F2B469}" srcOrd="0" destOrd="0" presId="urn:microsoft.com/office/officeart/2005/8/layout/arrow5"/>
    <dgm:cxn modelId="{F62757EC-53D9-4B95-9DDA-45BC37B55021}" type="presParOf" srcId="{61DB457D-0D42-4783-908C-780A3EA32DAA}" destId="{44687BE5-71CE-45AA-AFE5-BB2F0D1843CD}" srcOrd="1" destOrd="0" presId="urn:microsoft.com/office/officeart/2005/8/layout/arrow5"/>
    <dgm:cxn modelId="{C8323634-F84F-45C1-BC98-8F997E359971}" type="presParOf" srcId="{61DB457D-0D42-4783-908C-780A3EA32DAA}" destId="{4753A974-D3B7-4AB5-8E71-9129B68EEF10}" srcOrd="2" destOrd="0" presId="urn:microsoft.com/office/officeart/2005/8/layout/arrow5"/>
    <dgm:cxn modelId="{A28B0346-5613-4262-A0C4-E4B23B3DEE05}" type="presParOf" srcId="{61DB457D-0D42-4783-908C-780A3EA32DAA}" destId="{EDD45AE2-F05D-44DD-9353-0F89A6E3B2D5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EF62FE-DA4A-47F8-8478-954045EF391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9B5CF-ED60-4143-BCBB-E6E4A42C8955}">
      <dgm:prSet/>
      <dgm:spPr/>
      <dgm:t>
        <a:bodyPr/>
        <a:lstStyle/>
        <a:p>
          <a:r>
            <a:rPr lang="en-US" baseline="0" dirty="0"/>
            <a:t>Multiple Senate &amp; House Bills</a:t>
          </a:r>
          <a:endParaRPr lang="en-US" dirty="0"/>
        </a:p>
      </dgm:t>
    </dgm:pt>
    <dgm:pt modelId="{FAB65EB7-58AD-44CB-8A67-E25618696042}" type="parTrans" cxnId="{FCF50377-57F6-4B4E-8224-73DEBD0D723F}">
      <dgm:prSet/>
      <dgm:spPr/>
      <dgm:t>
        <a:bodyPr/>
        <a:lstStyle/>
        <a:p>
          <a:endParaRPr lang="en-US"/>
        </a:p>
      </dgm:t>
    </dgm:pt>
    <dgm:pt modelId="{1F9ED6BF-8366-42EC-ABF4-86B3912BBA24}" type="sibTrans" cxnId="{FCF50377-57F6-4B4E-8224-73DEBD0D723F}">
      <dgm:prSet/>
      <dgm:spPr/>
      <dgm:t>
        <a:bodyPr/>
        <a:lstStyle/>
        <a:p>
          <a:endParaRPr lang="en-US"/>
        </a:p>
      </dgm:t>
    </dgm:pt>
    <dgm:pt modelId="{8A29F51D-7D8A-4168-88C9-BAC8CE2C6F21}">
      <dgm:prSet/>
      <dgm:spPr/>
      <dgm:t>
        <a:bodyPr/>
        <a:lstStyle/>
        <a:p>
          <a:r>
            <a:rPr lang="en-US" baseline="0" dirty="0"/>
            <a:t>Feedback on proposed new Criminal Procedure Rules</a:t>
          </a:r>
          <a:endParaRPr lang="en-US" dirty="0"/>
        </a:p>
      </dgm:t>
    </dgm:pt>
    <dgm:pt modelId="{804BAF8C-54AA-4A1A-B761-2F5C3CBE19E6}" type="parTrans" cxnId="{A13CD4B1-9C7D-42D7-AD2E-E6BB5B906091}">
      <dgm:prSet/>
      <dgm:spPr/>
      <dgm:t>
        <a:bodyPr/>
        <a:lstStyle/>
        <a:p>
          <a:endParaRPr lang="en-US"/>
        </a:p>
      </dgm:t>
    </dgm:pt>
    <dgm:pt modelId="{F5E087A0-860D-4374-ACAF-F5E4C24B2096}" type="sibTrans" cxnId="{A13CD4B1-9C7D-42D7-AD2E-E6BB5B906091}">
      <dgm:prSet/>
      <dgm:spPr/>
      <dgm:t>
        <a:bodyPr/>
        <a:lstStyle/>
        <a:p>
          <a:endParaRPr lang="en-US"/>
        </a:p>
      </dgm:t>
    </dgm:pt>
    <dgm:pt modelId="{002340F2-560C-45A8-B831-82DEDAAD5457}">
      <dgm:prSet/>
      <dgm:spPr/>
      <dgm:t>
        <a:bodyPr/>
        <a:lstStyle/>
        <a:p>
          <a:r>
            <a:rPr lang="en-US" dirty="0"/>
            <a:t>7 Public Defenders on the IDAC </a:t>
          </a:r>
        </a:p>
      </dgm:t>
    </dgm:pt>
    <dgm:pt modelId="{F6649383-2BED-4907-8213-F4D76BE6037D}" type="parTrans" cxnId="{5C30B42A-E9CF-480E-91EF-7C1169585661}">
      <dgm:prSet/>
      <dgm:spPr/>
      <dgm:t>
        <a:bodyPr/>
        <a:lstStyle/>
        <a:p>
          <a:endParaRPr lang="en-US"/>
        </a:p>
      </dgm:t>
    </dgm:pt>
    <dgm:pt modelId="{5AE2ABDB-37D4-4693-BED0-AE1B810629A8}" type="sibTrans" cxnId="{5C30B42A-E9CF-480E-91EF-7C1169585661}">
      <dgm:prSet/>
      <dgm:spPr/>
      <dgm:t>
        <a:bodyPr/>
        <a:lstStyle/>
        <a:p>
          <a:endParaRPr lang="en-US"/>
        </a:p>
      </dgm:t>
    </dgm:pt>
    <dgm:pt modelId="{9311D9A9-81B2-4A2A-B8F5-AFEECB9EBB80}">
      <dgm:prSet/>
      <dgm:spPr/>
      <dgm:t>
        <a:bodyPr/>
        <a:lstStyle/>
        <a:p>
          <a:r>
            <a:rPr lang="en-US" dirty="0"/>
            <a:t>Testimony &amp; Media re indigent defense funding</a:t>
          </a:r>
        </a:p>
      </dgm:t>
    </dgm:pt>
    <dgm:pt modelId="{2A0082A3-121F-46E4-913D-63B82AF75470}" type="parTrans" cxnId="{7FE46DD3-7C00-4601-8155-89F5026FFF0B}">
      <dgm:prSet/>
      <dgm:spPr/>
      <dgm:t>
        <a:bodyPr/>
        <a:lstStyle/>
        <a:p>
          <a:endParaRPr lang="en-US"/>
        </a:p>
      </dgm:t>
    </dgm:pt>
    <dgm:pt modelId="{BE188C55-7745-4980-9F68-2294BAEBDC02}" type="sibTrans" cxnId="{7FE46DD3-7C00-4601-8155-89F5026FFF0B}">
      <dgm:prSet/>
      <dgm:spPr/>
      <dgm:t>
        <a:bodyPr/>
        <a:lstStyle/>
        <a:p>
          <a:endParaRPr lang="en-US"/>
        </a:p>
      </dgm:t>
    </dgm:pt>
    <dgm:pt modelId="{61DB457D-0D42-4783-908C-780A3EA32DAA}" type="pres">
      <dgm:prSet presAssocID="{31EF62FE-DA4A-47F8-8478-954045EF3918}" presName="diagram" presStyleCnt="0">
        <dgm:presLayoutVars>
          <dgm:dir/>
          <dgm:resizeHandles val="exact"/>
        </dgm:presLayoutVars>
      </dgm:prSet>
      <dgm:spPr/>
    </dgm:pt>
    <dgm:pt modelId="{5FF9B2A0-C730-4CBC-9841-2EA186F2B469}" type="pres">
      <dgm:prSet presAssocID="{3F39B5CF-ED60-4143-BCBB-E6E4A42C8955}" presName="arrow" presStyleLbl="node1" presStyleIdx="0" presStyleCnt="4">
        <dgm:presLayoutVars>
          <dgm:bulletEnabled val="1"/>
        </dgm:presLayoutVars>
      </dgm:prSet>
      <dgm:spPr/>
    </dgm:pt>
    <dgm:pt modelId="{44687BE5-71CE-45AA-AFE5-BB2F0D1843CD}" type="pres">
      <dgm:prSet presAssocID="{8A29F51D-7D8A-4168-88C9-BAC8CE2C6F21}" presName="arrow" presStyleLbl="node1" presStyleIdx="1" presStyleCnt="4">
        <dgm:presLayoutVars>
          <dgm:bulletEnabled val="1"/>
        </dgm:presLayoutVars>
      </dgm:prSet>
      <dgm:spPr/>
    </dgm:pt>
    <dgm:pt modelId="{4753A974-D3B7-4AB5-8E71-9129B68EEF10}" type="pres">
      <dgm:prSet presAssocID="{002340F2-560C-45A8-B831-82DEDAAD5457}" presName="arrow" presStyleLbl="node1" presStyleIdx="2" presStyleCnt="4">
        <dgm:presLayoutVars>
          <dgm:bulletEnabled val="1"/>
        </dgm:presLayoutVars>
      </dgm:prSet>
      <dgm:spPr/>
    </dgm:pt>
    <dgm:pt modelId="{EDD45AE2-F05D-44DD-9353-0F89A6E3B2D5}" type="pres">
      <dgm:prSet presAssocID="{9311D9A9-81B2-4A2A-B8F5-AFEECB9EBB80}" presName="arrow" presStyleLbl="node1" presStyleIdx="3" presStyleCnt="4">
        <dgm:presLayoutVars>
          <dgm:bulletEnabled val="1"/>
        </dgm:presLayoutVars>
      </dgm:prSet>
      <dgm:spPr/>
    </dgm:pt>
  </dgm:ptLst>
  <dgm:cxnLst>
    <dgm:cxn modelId="{5C30B42A-E9CF-480E-91EF-7C1169585661}" srcId="{31EF62FE-DA4A-47F8-8478-954045EF3918}" destId="{002340F2-560C-45A8-B831-82DEDAAD5457}" srcOrd="2" destOrd="0" parTransId="{F6649383-2BED-4907-8213-F4D76BE6037D}" sibTransId="{5AE2ABDB-37D4-4693-BED0-AE1B810629A8}"/>
    <dgm:cxn modelId="{1A565F2E-9A09-4F52-B1B7-AEBC271117B2}" type="presOf" srcId="{002340F2-560C-45A8-B831-82DEDAAD5457}" destId="{4753A974-D3B7-4AB5-8E71-9129B68EEF10}" srcOrd="0" destOrd="0" presId="urn:microsoft.com/office/officeart/2005/8/layout/arrow5"/>
    <dgm:cxn modelId="{29EA0274-BA83-43BF-8CA8-4BCAC6767127}" type="presOf" srcId="{3F39B5CF-ED60-4143-BCBB-E6E4A42C8955}" destId="{5FF9B2A0-C730-4CBC-9841-2EA186F2B469}" srcOrd="0" destOrd="0" presId="urn:microsoft.com/office/officeart/2005/8/layout/arrow5"/>
    <dgm:cxn modelId="{ABBBD455-E05D-4291-B626-B8835F1F4AB4}" type="presOf" srcId="{31EF62FE-DA4A-47F8-8478-954045EF3918}" destId="{61DB457D-0D42-4783-908C-780A3EA32DAA}" srcOrd="0" destOrd="0" presId="urn:microsoft.com/office/officeart/2005/8/layout/arrow5"/>
    <dgm:cxn modelId="{FCF50377-57F6-4B4E-8224-73DEBD0D723F}" srcId="{31EF62FE-DA4A-47F8-8478-954045EF3918}" destId="{3F39B5CF-ED60-4143-BCBB-E6E4A42C8955}" srcOrd="0" destOrd="0" parTransId="{FAB65EB7-58AD-44CB-8A67-E25618696042}" sibTransId="{1F9ED6BF-8366-42EC-ABF4-86B3912BBA24}"/>
    <dgm:cxn modelId="{404EE77F-F8F3-4DC5-BA89-24D72ADDB0EE}" type="presOf" srcId="{9311D9A9-81B2-4A2A-B8F5-AFEECB9EBB80}" destId="{EDD45AE2-F05D-44DD-9353-0F89A6E3B2D5}" srcOrd="0" destOrd="0" presId="urn:microsoft.com/office/officeart/2005/8/layout/arrow5"/>
    <dgm:cxn modelId="{A13CD4B1-9C7D-42D7-AD2E-E6BB5B906091}" srcId="{31EF62FE-DA4A-47F8-8478-954045EF3918}" destId="{8A29F51D-7D8A-4168-88C9-BAC8CE2C6F21}" srcOrd="1" destOrd="0" parTransId="{804BAF8C-54AA-4A1A-B761-2F5C3CBE19E6}" sibTransId="{F5E087A0-860D-4374-ACAF-F5E4C24B2096}"/>
    <dgm:cxn modelId="{7FE46DD3-7C00-4601-8155-89F5026FFF0B}" srcId="{31EF62FE-DA4A-47F8-8478-954045EF3918}" destId="{9311D9A9-81B2-4A2A-B8F5-AFEECB9EBB80}" srcOrd="3" destOrd="0" parTransId="{2A0082A3-121F-46E4-913D-63B82AF75470}" sibTransId="{BE188C55-7745-4980-9F68-2294BAEBDC02}"/>
    <dgm:cxn modelId="{71A993DA-EACB-4434-BFAA-6803406B5614}" type="presOf" srcId="{8A29F51D-7D8A-4168-88C9-BAC8CE2C6F21}" destId="{44687BE5-71CE-45AA-AFE5-BB2F0D1843CD}" srcOrd="0" destOrd="0" presId="urn:microsoft.com/office/officeart/2005/8/layout/arrow5"/>
    <dgm:cxn modelId="{ED89D33D-4F27-425A-8B8D-CEF6A7CDF5B9}" type="presParOf" srcId="{61DB457D-0D42-4783-908C-780A3EA32DAA}" destId="{5FF9B2A0-C730-4CBC-9841-2EA186F2B469}" srcOrd="0" destOrd="0" presId="urn:microsoft.com/office/officeart/2005/8/layout/arrow5"/>
    <dgm:cxn modelId="{F62757EC-53D9-4B95-9DDA-45BC37B55021}" type="presParOf" srcId="{61DB457D-0D42-4783-908C-780A3EA32DAA}" destId="{44687BE5-71CE-45AA-AFE5-BB2F0D1843CD}" srcOrd="1" destOrd="0" presId="urn:microsoft.com/office/officeart/2005/8/layout/arrow5"/>
    <dgm:cxn modelId="{C8323634-F84F-45C1-BC98-8F997E359971}" type="presParOf" srcId="{61DB457D-0D42-4783-908C-780A3EA32DAA}" destId="{4753A974-D3B7-4AB5-8E71-9129B68EEF10}" srcOrd="2" destOrd="0" presId="urn:microsoft.com/office/officeart/2005/8/layout/arrow5"/>
    <dgm:cxn modelId="{A28B0346-5613-4262-A0C4-E4B23B3DEE05}" type="presParOf" srcId="{61DB457D-0D42-4783-908C-780A3EA32DAA}" destId="{EDD45AE2-F05D-44DD-9353-0F89A6E3B2D5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3D5E2B-C900-4B75-A415-DBDDC25E08F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30275-1915-4AE9-8B4A-86E5CA8A9D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aseline="0" dirty="0"/>
            <a:t>1st $7.5 million appropriation + 2</a:t>
          </a:r>
          <a:r>
            <a:rPr lang="en-US" sz="2000" baseline="30000" dirty="0"/>
            <a:t>nd</a:t>
          </a:r>
          <a:r>
            <a:rPr lang="en-US" sz="2000" baseline="0" dirty="0"/>
            <a:t> $7.5 million </a:t>
          </a:r>
          <a:r>
            <a:rPr lang="en-US" sz="2000" baseline="0" dirty="0" err="1"/>
            <a:t>approp</a:t>
          </a:r>
          <a:r>
            <a:rPr lang="en-US" sz="2000" baseline="0" dirty="0"/>
            <a:t>. </a:t>
          </a:r>
          <a:endParaRPr lang="en-US" sz="2000" dirty="0"/>
        </a:p>
      </dgm:t>
    </dgm:pt>
    <dgm:pt modelId="{B541A1ED-0B77-4643-889A-9C9D953CEF1A}" type="parTrans" cxnId="{0F847738-C336-4645-8338-E1837835E843}">
      <dgm:prSet/>
      <dgm:spPr/>
      <dgm:t>
        <a:bodyPr/>
        <a:lstStyle/>
        <a:p>
          <a:endParaRPr lang="en-US"/>
        </a:p>
      </dgm:t>
    </dgm:pt>
    <dgm:pt modelId="{D92F214B-E941-45D6-9656-E7AAD2EAA574}" type="sibTrans" cxnId="{0F847738-C336-4645-8338-E1837835E84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85EE29-0697-498A-B1C0-0C20609EB2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aseline="0" dirty="0"/>
            <a:t>Three subcommittees: Data, Standards, &amp; Training</a:t>
          </a:r>
          <a:endParaRPr lang="en-US" sz="2000" dirty="0"/>
        </a:p>
      </dgm:t>
    </dgm:pt>
    <dgm:pt modelId="{23E99E77-4A71-44EA-B950-CF51D3709F9C}" type="parTrans" cxnId="{F719DF6B-52C8-407E-BE47-AC9D04B3A5F3}">
      <dgm:prSet/>
      <dgm:spPr/>
      <dgm:t>
        <a:bodyPr/>
        <a:lstStyle/>
        <a:p>
          <a:endParaRPr lang="en-US"/>
        </a:p>
      </dgm:t>
    </dgm:pt>
    <dgm:pt modelId="{666032A5-6011-4CD2-8929-24F0F69571C5}" type="sibTrans" cxnId="{F719DF6B-52C8-407E-BE47-AC9D04B3A5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A71783A-A4DB-4616-B1A0-C229FFA338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7 Members are Public Defenders: Julie Burke (Blair), Sam Encarnacion (Lancaster), Autumn Johnson (Mercer), Christine Lora (</a:t>
          </a:r>
          <a:r>
            <a:rPr lang="en-US" baseline="0" dirty="0" err="1"/>
            <a:t>Montco</a:t>
          </a:r>
          <a:r>
            <a:rPr lang="en-US" baseline="0" dirty="0"/>
            <a:t>), Kate Parker (Philly), Ted </a:t>
          </a:r>
          <a:r>
            <a:rPr lang="en-US" baseline="0" dirty="0" err="1"/>
            <a:t>Skaarup</a:t>
          </a:r>
          <a:r>
            <a:rPr lang="en-US" baseline="0" dirty="0"/>
            <a:t> (Northampton), Cheryl </a:t>
          </a:r>
          <a:r>
            <a:rPr lang="en-US" baseline="0" dirty="0" err="1"/>
            <a:t>Sobeski</a:t>
          </a:r>
          <a:r>
            <a:rPr lang="en-US" baseline="0" dirty="0"/>
            <a:t>-Reedy (Luzerne),</a:t>
          </a:r>
          <a:endParaRPr lang="en-US" dirty="0"/>
        </a:p>
      </dgm:t>
    </dgm:pt>
    <dgm:pt modelId="{6982BBB6-76A7-4E54-ABDE-11F7E838E1EF}" type="parTrans" cxnId="{5490ED9C-2242-4647-B814-76200BF2655F}">
      <dgm:prSet/>
      <dgm:spPr/>
      <dgm:t>
        <a:bodyPr/>
        <a:lstStyle/>
        <a:p>
          <a:endParaRPr lang="en-US"/>
        </a:p>
      </dgm:t>
    </dgm:pt>
    <dgm:pt modelId="{55FA512A-F652-4560-9715-508DE2F2EA97}" type="sibTrans" cxnId="{5490ED9C-2242-4647-B814-76200BF265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B1DA415-715D-4DAB-AED2-AC797309C8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aseline="0" dirty="0"/>
            <a:t>3 members are former PDs: Sara Jacobson (Chair), Kate </a:t>
          </a:r>
          <a:r>
            <a:rPr lang="en-US" sz="2000" baseline="0" dirty="0" err="1"/>
            <a:t>Cacciamani</a:t>
          </a:r>
          <a:r>
            <a:rPr lang="en-US" sz="2000" baseline="0" dirty="0"/>
            <a:t> (Vice-Chair), Leigh Skipper</a:t>
          </a:r>
          <a:endParaRPr lang="en-US" sz="2000" dirty="0"/>
        </a:p>
      </dgm:t>
    </dgm:pt>
    <dgm:pt modelId="{73046F33-25E7-4295-AB0A-33FCF85AAA16}" type="parTrans" cxnId="{75DF11E7-56C2-4EB0-83AC-9CE4E701183E}">
      <dgm:prSet/>
      <dgm:spPr/>
      <dgm:t>
        <a:bodyPr/>
        <a:lstStyle/>
        <a:p>
          <a:endParaRPr lang="en-US"/>
        </a:p>
      </dgm:t>
    </dgm:pt>
    <dgm:pt modelId="{18A55EBD-1C24-4D5D-9988-2F29BC2D1BED}" type="sibTrans" cxnId="{75DF11E7-56C2-4EB0-83AC-9CE4E701183E}">
      <dgm:prSet/>
      <dgm:spPr/>
      <dgm:t>
        <a:bodyPr/>
        <a:lstStyle/>
        <a:p>
          <a:endParaRPr lang="en-US"/>
        </a:p>
      </dgm:t>
    </dgm:pt>
    <dgm:pt modelId="{561804A0-A159-41D0-B6B2-793E88E25CDB}" type="pres">
      <dgm:prSet presAssocID="{6A3D5E2B-C900-4B75-A415-DBDDC25E08FA}" presName="root" presStyleCnt="0">
        <dgm:presLayoutVars>
          <dgm:dir/>
          <dgm:resizeHandles val="exact"/>
        </dgm:presLayoutVars>
      </dgm:prSet>
      <dgm:spPr/>
    </dgm:pt>
    <dgm:pt modelId="{79635184-A188-4CE7-9104-A65CF3D7409C}" type="pres">
      <dgm:prSet presAssocID="{6A3D5E2B-C900-4B75-A415-DBDDC25E08FA}" presName="container" presStyleCnt="0">
        <dgm:presLayoutVars>
          <dgm:dir/>
          <dgm:resizeHandles val="exact"/>
        </dgm:presLayoutVars>
      </dgm:prSet>
      <dgm:spPr/>
    </dgm:pt>
    <dgm:pt modelId="{F9ADEDF8-DB1B-4F17-B485-06AC45880079}" type="pres">
      <dgm:prSet presAssocID="{BA030275-1915-4AE9-8B4A-86E5CA8A9D7D}" presName="compNode" presStyleCnt="0"/>
      <dgm:spPr/>
    </dgm:pt>
    <dgm:pt modelId="{74A7B52A-CA69-4E6E-8E43-DE32DD8F5B03}" type="pres">
      <dgm:prSet presAssocID="{BA030275-1915-4AE9-8B4A-86E5CA8A9D7D}" presName="iconBgRect" presStyleLbl="bgShp" presStyleIdx="0" presStyleCnt="4"/>
      <dgm:spPr/>
    </dgm:pt>
    <dgm:pt modelId="{6BBE54C5-5CF5-4828-980B-DAD652E5A302}" type="pres">
      <dgm:prSet presAssocID="{BA030275-1915-4AE9-8B4A-86E5CA8A9D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D12312C0-AA9A-4678-9352-15F8CC71B1C9}" type="pres">
      <dgm:prSet presAssocID="{BA030275-1915-4AE9-8B4A-86E5CA8A9D7D}" presName="spaceRect" presStyleCnt="0"/>
      <dgm:spPr/>
    </dgm:pt>
    <dgm:pt modelId="{8CA987F8-7D1D-404F-A4EB-5C555C467995}" type="pres">
      <dgm:prSet presAssocID="{BA030275-1915-4AE9-8B4A-86E5CA8A9D7D}" presName="textRect" presStyleLbl="revTx" presStyleIdx="0" presStyleCnt="4">
        <dgm:presLayoutVars>
          <dgm:chMax val="1"/>
          <dgm:chPref val="1"/>
        </dgm:presLayoutVars>
      </dgm:prSet>
      <dgm:spPr/>
    </dgm:pt>
    <dgm:pt modelId="{29DB12D9-C668-4123-B24E-AF89DC2357BC}" type="pres">
      <dgm:prSet presAssocID="{D92F214B-E941-45D6-9656-E7AAD2EAA574}" presName="sibTrans" presStyleLbl="sibTrans2D1" presStyleIdx="0" presStyleCnt="0"/>
      <dgm:spPr/>
    </dgm:pt>
    <dgm:pt modelId="{BE896A3E-7305-4F91-8EF2-09CEBDA521A2}" type="pres">
      <dgm:prSet presAssocID="{CA85EE29-0697-498A-B1C0-0C20609EB223}" presName="compNode" presStyleCnt="0"/>
      <dgm:spPr/>
    </dgm:pt>
    <dgm:pt modelId="{6971C9B9-6200-4F93-B2A1-FDF738161158}" type="pres">
      <dgm:prSet presAssocID="{CA85EE29-0697-498A-B1C0-0C20609EB223}" presName="iconBgRect" presStyleLbl="bgShp" presStyleIdx="1" presStyleCnt="4"/>
      <dgm:spPr/>
    </dgm:pt>
    <dgm:pt modelId="{948B9409-AA9C-4332-9C98-0C579A9F0DDA}" type="pres">
      <dgm:prSet presAssocID="{CA85EE29-0697-498A-B1C0-0C20609EB22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085C8A0-6DE6-44AA-9580-1B043D3FB238}" type="pres">
      <dgm:prSet presAssocID="{CA85EE29-0697-498A-B1C0-0C20609EB223}" presName="spaceRect" presStyleCnt="0"/>
      <dgm:spPr/>
    </dgm:pt>
    <dgm:pt modelId="{782E7B47-A58C-42D6-B5C0-5961BB98D219}" type="pres">
      <dgm:prSet presAssocID="{CA85EE29-0697-498A-B1C0-0C20609EB223}" presName="textRect" presStyleLbl="revTx" presStyleIdx="1" presStyleCnt="4">
        <dgm:presLayoutVars>
          <dgm:chMax val="1"/>
          <dgm:chPref val="1"/>
        </dgm:presLayoutVars>
      </dgm:prSet>
      <dgm:spPr/>
    </dgm:pt>
    <dgm:pt modelId="{199A47A5-618B-4D71-A717-91E559250717}" type="pres">
      <dgm:prSet presAssocID="{666032A5-6011-4CD2-8929-24F0F69571C5}" presName="sibTrans" presStyleLbl="sibTrans2D1" presStyleIdx="0" presStyleCnt="0"/>
      <dgm:spPr/>
    </dgm:pt>
    <dgm:pt modelId="{154A97C4-E0C5-495A-939C-54C91D99AE9D}" type="pres">
      <dgm:prSet presAssocID="{FA71783A-A4DB-4616-B1A0-C229FFA33831}" presName="compNode" presStyleCnt="0"/>
      <dgm:spPr/>
    </dgm:pt>
    <dgm:pt modelId="{69CDA86D-0638-4568-B4DD-41E340CD472B}" type="pres">
      <dgm:prSet presAssocID="{FA71783A-A4DB-4616-B1A0-C229FFA33831}" presName="iconBgRect" presStyleLbl="bgShp" presStyleIdx="2" presStyleCnt="4"/>
      <dgm:spPr/>
    </dgm:pt>
    <dgm:pt modelId="{91B4E069-5B07-43D6-A4B6-FC63301C1354}" type="pres">
      <dgm:prSet presAssocID="{FA71783A-A4DB-4616-B1A0-C229FFA3383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75C60F2A-4250-475E-BD12-CE002F643CC0}" type="pres">
      <dgm:prSet presAssocID="{FA71783A-A4DB-4616-B1A0-C229FFA33831}" presName="spaceRect" presStyleCnt="0"/>
      <dgm:spPr/>
    </dgm:pt>
    <dgm:pt modelId="{DE3E8842-9F19-44EE-953C-A16387C7D0BB}" type="pres">
      <dgm:prSet presAssocID="{FA71783A-A4DB-4616-B1A0-C229FFA33831}" presName="textRect" presStyleLbl="revTx" presStyleIdx="2" presStyleCnt="4" custScaleY="145399">
        <dgm:presLayoutVars>
          <dgm:chMax val="1"/>
          <dgm:chPref val="1"/>
        </dgm:presLayoutVars>
      </dgm:prSet>
      <dgm:spPr/>
    </dgm:pt>
    <dgm:pt modelId="{A5AF54CB-93B6-4B73-AE26-9B08C57FB58C}" type="pres">
      <dgm:prSet presAssocID="{55FA512A-F652-4560-9715-508DE2F2EA97}" presName="sibTrans" presStyleLbl="sibTrans2D1" presStyleIdx="0" presStyleCnt="0"/>
      <dgm:spPr/>
    </dgm:pt>
    <dgm:pt modelId="{2303417D-49BA-4544-BA56-0A4E41E01FEC}" type="pres">
      <dgm:prSet presAssocID="{9B1DA415-715D-4DAB-AED2-AC797309C8D4}" presName="compNode" presStyleCnt="0"/>
      <dgm:spPr/>
    </dgm:pt>
    <dgm:pt modelId="{F5E98421-AE4D-4BAA-B5FD-E6A5C24F0444}" type="pres">
      <dgm:prSet presAssocID="{9B1DA415-715D-4DAB-AED2-AC797309C8D4}" presName="iconBgRect" presStyleLbl="bgShp" presStyleIdx="3" presStyleCnt="4"/>
      <dgm:spPr/>
    </dgm:pt>
    <dgm:pt modelId="{C28D6197-B0B8-4254-B799-151BA15DC643}" type="pres">
      <dgm:prSet presAssocID="{9B1DA415-715D-4DAB-AED2-AC797309C8D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45D2360D-5110-46EB-82D9-E1B55A1F4680}" type="pres">
      <dgm:prSet presAssocID="{9B1DA415-715D-4DAB-AED2-AC797309C8D4}" presName="spaceRect" presStyleCnt="0"/>
      <dgm:spPr/>
    </dgm:pt>
    <dgm:pt modelId="{8D5832D0-24D5-4B1F-9AB4-594B98FBD3AB}" type="pres">
      <dgm:prSet presAssocID="{9B1DA415-715D-4DAB-AED2-AC797309C8D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F154F11-CD8D-4820-ADE5-87C1CF466C78}" type="presOf" srcId="{D92F214B-E941-45D6-9656-E7AAD2EAA574}" destId="{29DB12D9-C668-4123-B24E-AF89DC2357BC}" srcOrd="0" destOrd="0" presId="urn:microsoft.com/office/officeart/2018/2/layout/IconCircleList"/>
    <dgm:cxn modelId="{AD15F528-FE89-46C9-A30F-F8F25FA41DC8}" type="presOf" srcId="{9B1DA415-715D-4DAB-AED2-AC797309C8D4}" destId="{8D5832D0-24D5-4B1F-9AB4-594B98FBD3AB}" srcOrd="0" destOrd="0" presId="urn:microsoft.com/office/officeart/2018/2/layout/IconCircleList"/>
    <dgm:cxn modelId="{C68F1A2A-D8E2-41C8-9E49-C23EA21D212D}" type="presOf" srcId="{FA71783A-A4DB-4616-B1A0-C229FFA33831}" destId="{DE3E8842-9F19-44EE-953C-A16387C7D0BB}" srcOrd="0" destOrd="0" presId="urn:microsoft.com/office/officeart/2018/2/layout/IconCircleList"/>
    <dgm:cxn modelId="{0F847738-C336-4645-8338-E1837835E843}" srcId="{6A3D5E2B-C900-4B75-A415-DBDDC25E08FA}" destId="{BA030275-1915-4AE9-8B4A-86E5CA8A9D7D}" srcOrd="0" destOrd="0" parTransId="{B541A1ED-0B77-4643-889A-9C9D953CEF1A}" sibTransId="{D92F214B-E941-45D6-9656-E7AAD2EAA574}"/>
    <dgm:cxn modelId="{F719DF6B-52C8-407E-BE47-AC9D04B3A5F3}" srcId="{6A3D5E2B-C900-4B75-A415-DBDDC25E08FA}" destId="{CA85EE29-0697-498A-B1C0-0C20609EB223}" srcOrd="1" destOrd="0" parTransId="{23E99E77-4A71-44EA-B950-CF51D3709F9C}" sibTransId="{666032A5-6011-4CD2-8929-24F0F69571C5}"/>
    <dgm:cxn modelId="{48559C59-6C91-4FE7-9127-E30C9AB80277}" type="presOf" srcId="{CA85EE29-0697-498A-B1C0-0C20609EB223}" destId="{782E7B47-A58C-42D6-B5C0-5961BB98D219}" srcOrd="0" destOrd="0" presId="urn:microsoft.com/office/officeart/2018/2/layout/IconCircleList"/>
    <dgm:cxn modelId="{5490ED9C-2242-4647-B814-76200BF2655F}" srcId="{6A3D5E2B-C900-4B75-A415-DBDDC25E08FA}" destId="{FA71783A-A4DB-4616-B1A0-C229FFA33831}" srcOrd="2" destOrd="0" parTransId="{6982BBB6-76A7-4E54-ABDE-11F7E838E1EF}" sibTransId="{55FA512A-F652-4560-9715-508DE2F2EA97}"/>
    <dgm:cxn modelId="{75DF11E7-56C2-4EB0-83AC-9CE4E701183E}" srcId="{6A3D5E2B-C900-4B75-A415-DBDDC25E08FA}" destId="{9B1DA415-715D-4DAB-AED2-AC797309C8D4}" srcOrd="3" destOrd="0" parTransId="{73046F33-25E7-4295-AB0A-33FCF85AAA16}" sibTransId="{18A55EBD-1C24-4D5D-9988-2F29BC2D1BED}"/>
    <dgm:cxn modelId="{587FC3EE-0181-483E-A8CD-977B16FBC53D}" type="presOf" srcId="{55FA512A-F652-4560-9715-508DE2F2EA97}" destId="{A5AF54CB-93B6-4B73-AE26-9B08C57FB58C}" srcOrd="0" destOrd="0" presId="urn:microsoft.com/office/officeart/2018/2/layout/IconCircleList"/>
    <dgm:cxn modelId="{EC125AEF-9C34-45DD-8521-78E8A4A6D9CB}" type="presOf" srcId="{6A3D5E2B-C900-4B75-A415-DBDDC25E08FA}" destId="{561804A0-A159-41D0-B6B2-793E88E25CDB}" srcOrd="0" destOrd="0" presId="urn:microsoft.com/office/officeart/2018/2/layout/IconCircleList"/>
    <dgm:cxn modelId="{1DB4E6F3-39F3-43F7-949C-26AA05FC5AFC}" type="presOf" srcId="{BA030275-1915-4AE9-8B4A-86E5CA8A9D7D}" destId="{8CA987F8-7D1D-404F-A4EB-5C555C467995}" srcOrd="0" destOrd="0" presId="urn:microsoft.com/office/officeart/2018/2/layout/IconCircleList"/>
    <dgm:cxn modelId="{3706D0FA-94BF-4152-93CE-F155A4AE42A3}" type="presOf" srcId="{666032A5-6011-4CD2-8929-24F0F69571C5}" destId="{199A47A5-618B-4D71-A717-91E559250717}" srcOrd="0" destOrd="0" presId="urn:microsoft.com/office/officeart/2018/2/layout/IconCircleList"/>
    <dgm:cxn modelId="{72C0EB0F-56F4-44C3-B198-29C3BC07E325}" type="presParOf" srcId="{561804A0-A159-41D0-B6B2-793E88E25CDB}" destId="{79635184-A188-4CE7-9104-A65CF3D7409C}" srcOrd="0" destOrd="0" presId="urn:microsoft.com/office/officeart/2018/2/layout/IconCircleList"/>
    <dgm:cxn modelId="{2B88F6D5-F7F0-4FFA-8676-183A0BFA5AAE}" type="presParOf" srcId="{79635184-A188-4CE7-9104-A65CF3D7409C}" destId="{F9ADEDF8-DB1B-4F17-B485-06AC45880079}" srcOrd="0" destOrd="0" presId="urn:microsoft.com/office/officeart/2018/2/layout/IconCircleList"/>
    <dgm:cxn modelId="{606321B4-D9D3-4AFA-A27F-C2DE43DEA55E}" type="presParOf" srcId="{F9ADEDF8-DB1B-4F17-B485-06AC45880079}" destId="{74A7B52A-CA69-4E6E-8E43-DE32DD8F5B03}" srcOrd="0" destOrd="0" presId="urn:microsoft.com/office/officeart/2018/2/layout/IconCircleList"/>
    <dgm:cxn modelId="{12BE9283-7D37-42E1-BC44-6A10CA937861}" type="presParOf" srcId="{F9ADEDF8-DB1B-4F17-B485-06AC45880079}" destId="{6BBE54C5-5CF5-4828-980B-DAD652E5A302}" srcOrd="1" destOrd="0" presId="urn:microsoft.com/office/officeart/2018/2/layout/IconCircleList"/>
    <dgm:cxn modelId="{60C7AC44-D685-4CCD-9C66-E63DEEBCDB58}" type="presParOf" srcId="{F9ADEDF8-DB1B-4F17-B485-06AC45880079}" destId="{D12312C0-AA9A-4678-9352-15F8CC71B1C9}" srcOrd="2" destOrd="0" presId="urn:microsoft.com/office/officeart/2018/2/layout/IconCircleList"/>
    <dgm:cxn modelId="{22369D47-879E-4C5C-8553-F4E97E08BEFB}" type="presParOf" srcId="{F9ADEDF8-DB1B-4F17-B485-06AC45880079}" destId="{8CA987F8-7D1D-404F-A4EB-5C555C467995}" srcOrd="3" destOrd="0" presId="urn:microsoft.com/office/officeart/2018/2/layout/IconCircleList"/>
    <dgm:cxn modelId="{70763AA5-960A-4E4B-A2BD-99D3349F0F24}" type="presParOf" srcId="{79635184-A188-4CE7-9104-A65CF3D7409C}" destId="{29DB12D9-C668-4123-B24E-AF89DC2357BC}" srcOrd="1" destOrd="0" presId="urn:microsoft.com/office/officeart/2018/2/layout/IconCircleList"/>
    <dgm:cxn modelId="{29B3EAE0-A9D9-4D8B-A7B9-D40AED5AB3AF}" type="presParOf" srcId="{79635184-A188-4CE7-9104-A65CF3D7409C}" destId="{BE896A3E-7305-4F91-8EF2-09CEBDA521A2}" srcOrd="2" destOrd="0" presId="urn:microsoft.com/office/officeart/2018/2/layout/IconCircleList"/>
    <dgm:cxn modelId="{1721FDEB-698B-4106-A3A9-1CE3D53A1431}" type="presParOf" srcId="{BE896A3E-7305-4F91-8EF2-09CEBDA521A2}" destId="{6971C9B9-6200-4F93-B2A1-FDF738161158}" srcOrd="0" destOrd="0" presId="urn:microsoft.com/office/officeart/2018/2/layout/IconCircleList"/>
    <dgm:cxn modelId="{909A8CED-AF18-4707-B46A-F3EA6F8120EF}" type="presParOf" srcId="{BE896A3E-7305-4F91-8EF2-09CEBDA521A2}" destId="{948B9409-AA9C-4332-9C98-0C579A9F0DDA}" srcOrd="1" destOrd="0" presId="urn:microsoft.com/office/officeart/2018/2/layout/IconCircleList"/>
    <dgm:cxn modelId="{9354F34A-EAC4-4FCA-9E3E-7675FA1B0A29}" type="presParOf" srcId="{BE896A3E-7305-4F91-8EF2-09CEBDA521A2}" destId="{4085C8A0-6DE6-44AA-9580-1B043D3FB238}" srcOrd="2" destOrd="0" presId="urn:microsoft.com/office/officeart/2018/2/layout/IconCircleList"/>
    <dgm:cxn modelId="{8B9C998C-A22A-4D84-B26E-744F33E320A7}" type="presParOf" srcId="{BE896A3E-7305-4F91-8EF2-09CEBDA521A2}" destId="{782E7B47-A58C-42D6-B5C0-5961BB98D219}" srcOrd="3" destOrd="0" presId="urn:microsoft.com/office/officeart/2018/2/layout/IconCircleList"/>
    <dgm:cxn modelId="{244526CF-AC1F-4A8D-8DBA-4D5C8381F6F4}" type="presParOf" srcId="{79635184-A188-4CE7-9104-A65CF3D7409C}" destId="{199A47A5-618B-4D71-A717-91E559250717}" srcOrd="3" destOrd="0" presId="urn:microsoft.com/office/officeart/2018/2/layout/IconCircleList"/>
    <dgm:cxn modelId="{3D447A15-3C54-4BB1-B75F-950576B42231}" type="presParOf" srcId="{79635184-A188-4CE7-9104-A65CF3D7409C}" destId="{154A97C4-E0C5-495A-939C-54C91D99AE9D}" srcOrd="4" destOrd="0" presId="urn:microsoft.com/office/officeart/2018/2/layout/IconCircleList"/>
    <dgm:cxn modelId="{FC5248D7-3B32-4545-A14F-2CAEAB923CF7}" type="presParOf" srcId="{154A97C4-E0C5-495A-939C-54C91D99AE9D}" destId="{69CDA86D-0638-4568-B4DD-41E340CD472B}" srcOrd="0" destOrd="0" presId="urn:microsoft.com/office/officeart/2018/2/layout/IconCircleList"/>
    <dgm:cxn modelId="{06EFB7F1-7C58-4C54-A6BE-E55CE82E416F}" type="presParOf" srcId="{154A97C4-E0C5-495A-939C-54C91D99AE9D}" destId="{91B4E069-5B07-43D6-A4B6-FC63301C1354}" srcOrd="1" destOrd="0" presId="urn:microsoft.com/office/officeart/2018/2/layout/IconCircleList"/>
    <dgm:cxn modelId="{844641E4-B76B-447E-9E9B-7DEE7A8E62BA}" type="presParOf" srcId="{154A97C4-E0C5-495A-939C-54C91D99AE9D}" destId="{75C60F2A-4250-475E-BD12-CE002F643CC0}" srcOrd="2" destOrd="0" presId="urn:microsoft.com/office/officeart/2018/2/layout/IconCircleList"/>
    <dgm:cxn modelId="{607C3E11-50A9-48A5-AEA0-DE2D613B6D1D}" type="presParOf" srcId="{154A97C4-E0C5-495A-939C-54C91D99AE9D}" destId="{DE3E8842-9F19-44EE-953C-A16387C7D0BB}" srcOrd="3" destOrd="0" presId="urn:microsoft.com/office/officeart/2018/2/layout/IconCircleList"/>
    <dgm:cxn modelId="{48F1D54F-2CAA-42D0-A0FB-F072946D6124}" type="presParOf" srcId="{79635184-A188-4CE7-9104-A65CF3D7409C}" destId="{A5AF54CB-93B6-4B73-AE26-9B08C57FB58C}" srcOrd="5" destOrd="0" presId="urn:microsoft.com/office/officeart/2018/2/layout/IconCircleList"/>
    <dgm:cxn modelId="{08848228-F486-4100-ACCE-655FB3F46A99}" type="presParOf" srcId="{79635184-A188-4CE7-9104-A65CF3D7409C}" destId="{2303417D-49BA-4544-BA56-0A4E41E01FEC}" srcOrd="6" destOrd="0" presId="urn:microsoft.com/office/officeart/2018/2/layout/IconCircleList"/>
    <dgm:cxn modelId="{1EEB32AC-54D8-4F27-B6D0-DAC44D0F5A54}" type="presParOf" srcId="{2303417D-49BA-4544-BA56-0A4E41E01FEC}" destId="{F5E98421-AE4D-4BAA-B5FD-E6A5C24F0444}" srcOrd="0" destOrd="0" presId="urn:microsoft.com/office/officeart/2018/2/layout/IconCircleList"/>
    <dgm:cxn modelId="{25C5D6D5-36CA-45A0-B44A-D1CAB17430CA}" type="presParOf" srcId="{2303417D-49BA-4544-BA56-0A4E41E01FEC}" destId="{C28D6197-B0B8-4254-B799-151BA15DC643}" srcOrd="1" destOrd="0" presId="urn:microsoft.com/office/officeart/2018/2/layout/IconCircleList"/>
    <dgm:cxn modelId="{5234F5D1-1FE6-4D0F-BC59-C65F34EBC3ED}" type="presParOf" srcId="{2303417D-49BA-4544-BA56-0A4E41E01FEC}" destId="{45D2360D-5110-46EB-82D9-E1B55A1F4680}" srcOrd="2" destOrd="0" presId="urn:microsoft.com/office/officeart/2018/2/layout/IconCircleList"/>
    <dgm:cxn modelId="{48A48F7E-7499-4968-9CA5-E1107C04F77F}" type="presParOf" srcId="{2303417D-49BA-4544-BA56-0A4E41E01FEC}" destId="{8D5832D0-24D5-4B1F-9AB4-594B98FBD3A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3E19F9-A82A-4ADB-B197-A01BFBC0398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DBA125-B4CF-4275-BC4D-DFFC486D2E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Funding, Structure, &amp; Oversight</a:t>
          </a:r>
        </a:p>
      </dgm:t>
    </dgm:pt>
    <dgm:pt modelId="{08977C04-A75A-46B1-A9CF-0D810E87B355}" type="parTrans" cxnId="{A7113620-4707-41DB-AF89-50AC20D129D4}">
      <dgm:prSet/>
      <dgm:spPr/>
      <dgm:t>
        <a:bodyPr/>
        <a:lstStyle/>
        <a:p>
          <a:endParaRPr lang="en-US"/>
        </a:p>
      </dgm:t>
    </dgm:pt>
    <dgm:pt modelId="{38EF8936-C2E3-4D73-983F-7E1531238E76}" type="sibTrans" cxnId="{A7113620-4707-41DB-AF89-50AC20D129D4}">
      <dgm:prSet/>
      <dgm:spPr/>
      <dgm:t>
        <a:bodyPr/>
        <a:lstStyle/>
        <a:p>
          <a:endParaRPr lang="en-US"/>
        </a:p>
      </dgm:t>
    </dgm:pt>
    <dgm:pt modelId="{39EB7D3A-2BD2-411A-B0A3-BE7DFFDE81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Essential Components of Effective Representation </a:t>
          </a:r>
        </a:p>
      </dgm:t>
    </dgm:pt>
    <dgm:pt modelId="{A576BB52-9F48-44D0-8456-CCED7B0F7103}" type="parTrans" cxnId="{7A423B5F-9D04-4694-A47A-946517E5B7CE}">
      <dgm:prSet/>
      <dgm:spPr/>
      <dgm:t>
        <a:bodyPr/>
        <a:lstStyle/>
        <a:p>
          <a:endParaRPr lang="en-US"/>
        </a:p>
      </dgm:t>
    </dgm:pt>
    <dgm:pt modelId="{03F75D3E-8504-478E-91A4-23A0EB25A1EF}" type="sibTrans" cxnId="{7A423B5F-9D04-4694-A47A-946517E5B7CE}">
      <dgm:prSet/>
      <dgm:spPr/>
      <dgm:t>
        <a:bodyPr/>
        <a:lstStyle/>
        <a:p>
          <a:endParaRPr lang="en-US"/>
        </a:p>
      </dgm:t>
    </dgm:pt>
    <dgm:pt modelId="{E7E7D58E-EF0E-406C-A92C-3EF0AF8F6B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See </a:t>
          </a:r>
          <a:r>
            <a:rPr lang="en-US" dirty="0">
              <a:hlinkClick xmlns:r="http://schemas.openxmlformats.org/officeDocument/2006/relationships" r:id="rId1"/>
            </a:rPr>
            <a:t>ABA Ten Principles #2 &amp; #9</a:t>
          </a:r>
          <a:endParaRPr lang="en-US" dirty="0"/>
        </a:p>
      </dgm:t>
    </dgm:pt>
    <dgm:pt modelId="{8AEB2898-67E3-49AD-8372-D48183976ED9}" type="parTrans" cxnId="{42FCE529-080A-4A23-AB06-D91657FA017B}">
      <dgm:prSet/>
      <dgm:spPr/>
      <dgm:t>
        <a:bodyPr/>
        <a:lstStyle/>
        <a:p>
          <a:endParaRPr lang="en-US"/>
        </a:p>
      </dgm:t>
    </dgm:pt>
    <dgm:pt modelId="{4C419908-741D-48CA-A88A-3CDB52AB955B}" type="sibTrans" cxnId="{42FCE529-080A-4A23-AB06-D91657FA017B}">
      <dgm:prSet/>
      <dgm:spPr/>
      <dgm:t>
        <a:bodyPr/>
        <a:lstStyle/>
        <a:p>
          <a:endParaRPr lang="en-US"/>
        </a:p>
      </dgm:t>
    </dgm:pt>
    <dgm:pt modelId="{98D62799-8449-43FC-A048-68FC4611CA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Working on Training Standard now</a:t>
          </a:r>
        </a:p>
      </dgm:t>
    </dgm:pt>
    <dgm:pt modelId="{75509473-5DD1-4A0D-B6EF-5C2C10AFB506}" type="parTrans" cxnId="{DF07829A-7F58-41A1-9FAA-E56A573A2418}">
      <dgm:prSet/>
      <dgm:spPr/>
      <dgm:t>
        <a:bodyPr/>
        <a:lstStyle/>
        <a:p>
          <a:endParaRPr lang="en-US"/>
        </a:p>
      </dgm:t>
    </dgm:pt>
    <dgm:pt modelId="{96330F4F-2F48-4B54-819B-DBC41C4D9611}" type="sibTrans" cxnId="{DF07829A-7F58-41A1-9FAA-E56A573A2418}">
      <dgm:prSet/>
      <dgm:spPr/>
      <dgm:t>
        <a:bodyPr/>
        <a:lstStyle/>
        <a:p>
          <a:endParaRPr lang="en-US"/>
        </a:p>
      </dgm:t>
    </dgm:pt>
    <dgm:pt modelId="{BFF70E0E-F1DA-465D-A452-005074F85F5B}" type="pres">
      <dgm:prSet presAssocID="{093E19F9-A82A-4ADB-B197-A01BFBC03983}" presName="root" presStyleCnt="0">
        <dgm:presLayoutVars>
          <dgm:dir/>
          <dgm:resizeHandles val="exact"/>
        </dgm:presLayoutVars>
      </dgm:prSet>
      <dgm:spPr/>
    </dgm:pt>
    <dgm:pt modelId="{2B1DF3C3-2240-470A-B5F6-67F7FFE3CFA4}" type="pres">
      <dgm:prSet presAssocID="{8CDBA125-B4CF-4275-BC4D-DFFC486D2E1B}" presName="compNode" presStyleCnt="0"/>
      <dgm:spPr/>
    </dgm:pt>
    <dgm:pt modelId="{C31267EB-AD46-4E91-BDAE-8B60CBDE5DB4}" type="pres">
      <dgm:prSet presAssocID="{8CDBA125-B4CF-4275-BC4D-DFFC486D2E1B}" presName="bgRect" presStyleLbl="bgShp" presStyleIdx="0" presStyleCnt="4"/>
      <dgm:spPr/>
    </dgm:pt>
    <dgm:pt modelId="{815AE613-D6F9-4A4B-8C3A-D13E47CC3A11}" type="pres">
      <dgm:prSet presAssocID="{8CDBA125-B4CF-4275-BC4D-DFFC486D2E1B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74642E-B889-4F17-A518-41311B91B6D5}" type="pres">
      <dgm:prSet presAssocID="{8CDBA125-B4CF-4275-BC4D-DFFC486D2E1B}" presName="spaceRect" presStyleCnt="0"/>
      <dgm:spPr/>
    </dgm:pt>
    <dgm:pt modelId="{A2FEEB7D-B0AE-4876-9050-2FF0CC7CC1DE}" type="pres">
      <dgm:prSet presAssocID="{8CDBA125-B4CF-4275-BC4D-DFFC486D2E1B}" presName="parTx" presStyleLbl="revTx" presStyleIdx="0" presStyleCnt="4">
        <dgm:presLayoutVars>
          <dgm:chMax val="0"/>
          <dgm:chPref val="0"/>
        </dgm:presLayoutVars>
      </dgm:prSet>
      <dgm:spPr/>
    </dgm:pt>
    <dgm:pt modelId="{60224D12-C06C-4D62-89D7-1C7ECC1EA1F0}" type="pres">
      <dgm:prSet presAssocID="{38EF8936-C2E3-4D73-983F-7E1531238E76}" presName="sibTrans" presStyleCnt="0"/>
      <dgm:spPr/>
    </dgm:pt>
    <dgm:pt modelId="{9B35857D-B7EF-477E-9EDC-BCDA85D31468}" type="pres">
      <dgm:prSet presAssocID="{39EB7D3A-2BD2-411A-B0A3-BE7DFFDE8178}" presName="compNode" presStyleCnt="0"/>
      <dgm:spPr/>
    </dgm:pt>
    <dgm:pt modelId="{36CEE1FD-3325-44EA-9EFA-C3EB2EC4B725}" type="pres">
      <dgm:prSet presAssocID="{39EB7D3A-2BD2-411A-B0A3-BE7DFFDE8178}" presName="bgRect" presStyleLbl="bgShp" presStyleIdx="1" presStyleCnt="4"/>
      <dgm:spPr/>
    </dgm:pt>
    <dgm:pt modelId="{7C8786EC-15D9-449B-B66C-3E20E7C1FFF8}" type="pres">
      <dgm:prSet presAssocID="{39EB7D3A-2BD2-411A-B0A3-BE7DFFDE81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ment Heart with solid fill"/>
        </a:ext>
      </dgm:extLst>
    </dgm:pt>
    <dgm:pt modelId="{7F3B4561-637D-4A18-BAA5-ACDEA9A1AB1C}" type="pres">
      <dgm:prSet presAssocID="{39EB7D3A-2BD2-411A-B0A3-BE7DFFDE8178}" presName="spaceRect" presStyleCnt="0"/>
      <dgm:spPr/>
    </dgm:pt>
    <dgm:pt modelId="{2B16D0D3-2D81-40C6-8752-EAD00B18D4D6}" type="pres">
      <dgm:prSet presAssocID="{39EB7D3A-2BD2-411A-B0A3-BE7DFFDE8178}" presName="parTx" presStyleLbl="revTx" presStyleIdx="1" presStyleCnt="4">
        <dgm:presLayoutVars>
          <dgm:chMax val="0"/>
          <dgm:chPref val="0"/>
        </dgm:presLayoutVars>
      </dgm:prSet>
      <dgm:spPr/>
    </dgm:pt>
    <dgm:pt modelId="{BCB4C2DB-370A-44E3-BEF2-EFA37DACB3EF}" type="pres">
      <dgm:prSet presAssocID="{03F75D3E-8504-478E-91A4-23A0EB25A1EF}" presName="sibTrans" presStyleCnt="0"/>
      <dgm:spPr/>
    </dgm:pt>
    <dgm:pt modelId="{5B38704E-DFE5-4753-B599-3181E2FFE404}" type="pres">
      <dgm:prSet presAssocID="{E7E7D58E-EF0E-406C-A92C-3EF0AF8F6BDA}" presName="compNode" presStyleCnt="0"/>
      <dgm:spPr/>
    </dgm:pt>
    <dgm:pt modelId="{1BAF0F85-A56A-4574-8CF1-A5284A8EFF43}" type="pres">
      <dgm:prSet presAssocID="{E7E7D58E-EF0E-406C-A92C-3EF0AF8F6BDA}" presName="bgRect" presStyleLbl="bgShp" presStyleIdx="2" presStyleCnt="4"/>
      <dgm:spPr/>
    </dgm:pt>
    <dgm:pt modelId="{62BFBB43-E865-4A4F-AF27-6876B1B9FDA4}" type="pres">
      <dgm:prSet presAssocID="{E7E7D58E-EF0E-406C-A92C-3EF0AF8F6B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56C6F1C4-7BB7-45D7-BDE4-DA8C44152B98}" type="pres">
      <dgm:prSet presAssocID="{E7E7D58E-EF0E-406C-A92C-3EF0AF8F6BDA}" presName="spaceRect" presStyleCnt="0"/>
      <dgm:spPr/>
    </dgm:pt>
    <dgm:pt modelId="{50DA7453-E489-4B53-8A07-4FF80F1CFB09}" type="pres">
      <dgm:prSet presAssocID="{E7E7D58E-EF0E-406C-A92C-3EF0AF8F6BDA}" presName="parTx" presStyleLbl="revTx" presStyleIdx="2" presStyleCnt="4">
        <dgm:presLayoutVars>
          <dgm:chMax val="0"/>
          <dgm:chPref val="0"/>
        </dgm:presLayoutVars>
      </dgm:prSet>
      <dgm:spPr/>
    </dgm:pt>
    <dgm:pt modelId="{E5CA7F72-6EA6-4969-BD5C-2B8558794BA0}" type="pres">
      <dgm:prSet presAssocID="{4C419908-741D-48CA-A88A-3CDB52AB955B}" presName="sibTrans" presStyleCnt="0"/>
      <dgm:spPr/>
    </dgm:pt>
    <dgm:pt modelId="{569F72C4-600F-45B8-AED5-1DE7524A4654}" type="pres">
      <dgm:prSet presAssocID="{98D62799-8449-43FC-A048-68FC4611CA6F}" presName="compNode" presStyleCnt="0"/>
      <dgm:spPr/>
    </dgm:pt>
    <dgm:pt modelId="{EF0C1AF2-45A8-4A50-B44A-7338CECE607D}" type="pres">
      <dgm:prSet presAssocID="{98D62799-8449-43FC-A048-68FC4611CA6F}" presName="bgRect" presStyleLbl="bgShp" presStyleIdx="3" presStyleCnt="4"/>
      <dgm:spPr/>
    </dgm:pt>
    <dgm:pt modelId="{B5444E5E-10AE-43FB-A99E-5E34B93A579E}" type="pres">
      <dgm:prSet presAssocID="{98D62799-8449-43FC-A048-68FC4611CA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y Train with solid fill"/>
        </a:ext>
      </dgm:extLst>
    </dgm:pt>
    <dgm:pt modelId="{6156B722-D2BF-4D25-B808-B9E1574F9011}" type="pres">
      <dgm:prSet presAssocID="{98D62799-8449-43FC-A048-68FC4611CA6F}" presName="spaceRect" presStyleCnt="0"/>
      <dgm:spPr/>
    </dgm:pt>
    <dgm:pt modelId="{CFAE6F03-9689-435C-810A-6E4526861892}" type="pres">
      <dgm:prSet presAssocID="{98D62799-8449-43FC-A048-68FC4611CA6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165CC00-7684-410F-B26D-F8592F22E445}" type="presOf" srcId="{8CDBA125-B4CF-4275-BC4D-DFFC486D2E1B}" destId="{A2FEEB7D-B0AE-4876-9050-2FF0CC7CC1DE}" srcOrd="0" destOrd="0" presId="urn:microsoft.com/office/officeart/2018/2/layout/IconVerticalSolidList"/>
    <dgm:cxn modelId="{DD454102-3BE4-44F9-9C6A-25EBDF5BDD81}" type="presOf" srcId="{E7E7D58E-EF0E-406C-A92C-3EF0AF8F6BDA}" destId="{50DA7453-E489-4B53-8A07-4FF80F1CFB09}" srcOrd="0" destOrd="0" presId="urn:microsoft.com/office/officeart/2018/2/layout/IconVerticalSolidList"/>
    <dgm:cxn modelId="{A7113620-4707-41DB-AF89-50AC20D129D4}" srcId="{093E19F9-A82A-4ADB-B197-A01BFBC03983}" destId="{8CDBA125-B4CF-4275-BC4D-DFFC486D2E1B}" srcOrd="0" destOrd="0" parTransId="{08977C04-A75A-46B1-A9CF-0D810E87B355}" sibTransId="{38EF8936-C2E3-4D73-983F-7E1531238E76}"/>
    <dgm:cxn modelId="{42FCE529-080A-4A23-AB06-D91657FA017B}" srcId="{093E19F9-A82A-4ADB-B197-A01BFBC03983}" destId="{E7E7D58E-EF0E-406C-A92C-3EF0AF8F6BDA}" srcOrd="2" destOrd="0" parTransId="{8AEB2898-67E3-49AD-8372-D48183976ED9}" sibTransId="{4C419908-741D-48CA-A88A-3CDB52AB955B}"/>
    <dgm:cxn modelId="{7A423B5F-9D04-4694-A47A-946517E5B7CE}" srcId="{093E19F9-A82A-4ADB-B197-A01BFBC03983}" destId="{39EB7D3A-2BD2-411A-B0A3-BE7DFFDE8178}" srcOrd="1" destOrd="0" parTransId="{A576BB52-9F48-44D0-8456-CCED7B0F7103}" sibTransId="{03F75D3E-8504-478E-91A4-23A0EB25A1EF}"/>
    <dgm:cxn modelId="{9A47C950-4AE9-49AB-87AD-247D4819260A}" type="presOf" srcId="{093E19F9-A82A-4ADB-B197-A01BFBC03983}" destId="{BFF70E0E-F1DA-465D-A452-005074F85F5B}" srcOrd="0" destOrd="0" presId="urn:microsoft.com/office/officeart/2018/2/layout/IconVerticalSolidList"/>
    <dgm:cxn modelId="{DF07829A-7F58-41A1-9FAA-E56A573A2418}" srcId="{093E19F9-A82A-4ADB-B197-A01BFBC03983}" destId="{98D62799-8449-43FC-A048-68FC4611CA6F}" srcOrd="3" destOrd="0" parTransId="{75509473-5DD1-4A0D-B6EF-5C2C10AFB506}" sibTransId="{96330F4F-2F48-4B54-819B-DBC41C4D9611}"/>
    <dgm:cxn modelId="{F457499C-6BAC-4897-A12A-65620827A9B5}" type="presOf" srcId="{39EB7D3A-2BD2-411A-B0A3-BE7DFFDE8178}" destId="{2B16D0D3-2D81-40C6-8752-EAD00B18D4D6}" srcOrd="0" destOrd="0" presId="urn:microsoft.com/office/officeart/2018/2/layout/IconVerticalSolidList"/>
    <dgm:cxn modelId="{2AE7BFE0-4357-4885-8D2A-FD83B11035A1}" type="presOf" srcId="{98D62799-8449-43FC-A048-68FC4611CA6F}" destId="{CFAE6F03-9689-435C-810A-6E4526861892}" srcOrd="0" destOrd="0" presId="urn:microsoft.com/office/officeart/2018/2/layout/IconVerticalSolidList"/>
    <dgm:cxn modelId="{AC90F5F7-44B9-449B-B5E5-2F85EBBCEEEB}" type="presParOf" srcId="{BFF70E0E-F1DA-465D-A452-005074F85F5B}" destId="{2B1DF3C3-2240-470A-B5F6-67F7FFE3CFA4}" srcOrd="0" destOrd="0" presId="urn:microsoft.com/office/officeart/2018/2/layout/IconVerticalSolidList"/>
    <dgm:cxn modelId="{7662B663-DAAB-493D-8154-76D7219AFDD9}" type="presParOf" srcId="{2B1DF3C3-2240-470A-B5F6-67F7FFE3CFA4}" destId="{C31267EB-AD46-4E91-BDAE-8B60CBDE5DB4}" srcOrd="0" destOrd="0" presId="urn:microsoft.com/office/officeart/2018/2/layout/IconVerticalSolidList"/>
    <dgm:cxn modelId="{9E548E58-0B9B-48D3-AA75-B38EDB973B9D}" type="presParOf" srcId="{2B1DF3C3-2240-470A-B5F6-67F7FFE3CFA4}" destId="{815AE613-D6F9-4A4B-8C3A-D13E47CC3A11}" srcOrd="1" destOrd="0" presId="urn:microsoft.com/office/officeart/2018/2/layout/IconVerticalSolidList"/>
    <dgm:cxn modelId="{BC551F9C-F108-4F08-853A-EC250B63926B}" type="presParOf" srcId="{2B1DF3C3-2240-470A-B5F6-67F7FFE3CFA4}" destId="{7374642E-B889-4F17-A518-41311B91B6D5}" srcOrd="2" destOrd="0" presId="urn:microsoft.com/office/officeart/2018/2/layout/IconVerticalSolidList"/>
    <dgm:cxn modelId="{4FE72D55-4139-4A6F-80F3-50ADE813A400}" type="presParOf" srcId="{2B1DF3C3-2240-470A-B5F6-67F7FFE3CFA4}" destId="{A2FEEB7D-B0AE-4876-9050-2FF0CC7CC1DE}" srcOrd="3" destOrd="0" presId="urn:microsoft.com/office/officeart/2018/2/layout/IconVerticalSolidList"/>
    <dgm:cxn modelId="{8FA1D41D-9630-41A2-9286-C964642A1416}" type="presParOf" srcId="{BFF70E0E-F1DA-465D-A452-005074F85F5B}" destId="{60224D12-C06C-4D62-89D7-1C7ECC1EA1F0}" srcOrd="1" destOrd="0" presId="urn:microsoft.com/office/officeart/2018/2/layout/IconVerticalSolidList"/>
    <dgm:cxn modelId="{6ED65972-3C67-405D-84A0-C6DFA44094A9}" type="presParOf" srcId="{BFF70E0E-F1DA-465D-A452-005074F85F5B}" destId="{9B35857D-B7EF-477E-9EDC-BCDA85D31468}" srcOrd="2" destOrd="0" presId="urn:microsoft.com/office/officeart/2018/2/layout/IconVerticalSolidList"/>
    <dgm:cxn modelId="{A76B8EC3-FFD4-4794-8DE7-FBEAF9DC3786}" type="presParOf" srcId="{9B35857D-B7EF-477E-9EDC-BCDA85D31468}" destId="{36CEE1FD-3325-44EA-9EFA-C3EB2EC4B725}" srcOrd="0" destOrd="0" presId="urn:microsoft.com/office/officeart/2018/2/layout/IconVerticalSolidList"/>
    <dgm:cxn modelId="{55B63C0F-7792-4142-A7C8-ACCBCBA757C2}" type="presParOf" srcId="{9B35857D-B7EF-477E-9EDC-BCDA85D31468}" destId="{7C8786EC-15D9-449B-B66C-3E20E7C1FFF8}" srcOrd="1" destOrd="0" presId="urn:microsoft.com/office/officeart/2018/2/layout/IconVerticalSolidList"/>
    <dgm:cxn modelId="{FD901514-ACDB-4013-88FF-A1953B5AD662}" type="presParOf" srcId="{9B35857D-B7EF-477E-9EDC-BCDA85D31468}" destId="{7F3B4561-637D-4A18-BAA5-ACDEA9A1AB1C}" srcOrd="2" destOrd="0" presId="urn:microsoft.com/office/officeart/2018/2/layout/IconVerticalSolidList"/>
    <dgm:cxn modelId="{DF0EFB79-6F72-4177-8F7E-81DBEE68E4ED}" type="presParOf" srcId="{9B35857D-B7EF-477E-9EDC-BCDA85D31468}" destId="{2B16D0D3-2D81-40C6-8752-EAD00B18D4D6}" srcOrd="3" destOrd="0" presId="urn:microsoft.com/office/officeart/2018/2/layout/IconVerticalSolidList"/>
    <dgm:cxn modelId="{CF3CB1E3-8D3D-45F1-A647-4EA8F9DC3586}" type="presParOf" srcId="{BFF70E0E-F1DA-465D-A452-005074F85F5B}" destId="{BCB4C2DB-370A-44E3-BEF2-EFA37DACB3EF}" srcOrd="3" destOrd="0" presId="urn:microsoft.com/office/officeart/2018/2/layout/IconVerticalSolidList"/>
    <dgm:cxn modelId="{B884942B-E3BA-4033-8A06-DC59D78BBBB4}" type="presParOf" srcId="{BFF70E0E-F1DA-465D-A452-005074F85F5B}" destId="{5B38704E-DFE5-4753-B599-3181E2FFE404}" srcOrd="4" destOrd="0" presId="urn:microsoft.com/office/officeart/2018/2/layout/IconVerticalSolidList"/>
    <dgm:cxn modelId="{7765B851-CCB0-487A-940E-F18A3270D047}" type="presParOf" srcId="{5B38704E-DFE5-4753-B599-3181E2FFE404}" destId="{1BAF0F85-A56A-4574-8CF1-A5284A8EFF43}" srcOrd="0" destOrd="0" presId="urn:microsoft.com/office/officeart/2018/2/layout/IconVerticalSolidList"/>
    <dgm:cxn modelId="{1346D5FA-D0F3-4268-85C4-D2E1B8095D2D}" type="presParOf" srcId="{5B38704E-DFE5-4753-B599-3181E2FFE404}" destId="{62BFBB43-E865-4A4F-AF27-6876B1B9FDA4}" srcOrd="1" destOrd="0" presId="urn:microsoft.com/office/officeart/2018/2/layout/IconVerticalSolidList"/>
    <dgm:cxn modelId="{E7773AE7-B802-4C51-AEFC-EAB7222EE310}" type="presParOf" srcId="{5B38704E-DFE5-4753-B599-3181E2FFE404}" destId="{56C6F1C4-7BB7-45D7-BDE4-DA8C44152B98}" srcOrd="2" destOrd="0" presId="urn:microsoft.com/office/officeart/2018/2/layout/IconVerticalSolidList"/>
    <dgm:cxn modelId="{6661E3A4-D99A-4308-AB8F-98FA5142F539}" type="presParOf" srcId="{5B38704E-DFE5-4753-B599-3181E2FFE404}" destId="{50DA7453-E489-4B53-8A07-4FF80F1CFB09}" srcOrd="3" destOrd="0" presId="urn:microsoft.com/office/officeart/2018/2/layout/IconVerticalSolidList"/>
    <dgm:cxn modelId="{6F207057-3E62-44B2-B1FF-42FF34780EC3}" type="presParOf" srcId="{BFF70E0E-F1DA-465D-A452-005074F85F5B}" destId="{E5CA7F72-6EA6-4969-BD5C-2B8558794BA0}" srcOrd="5" destOrd="0" presId="urn:microsoft.com/office/officeart/2018/2/layout/IconVerticalSolidList"/>
    <dgm:cxn modelId="{25B73173-0E3D-47F9-945A-9E7D9D43B41B}" type="presParOf" srcId="{BFF70E0E-F1DA-465D-A452-005074F85F5B}" destId="{569F72C4-600F-45B8-AED5-1DE7524A4654}" srcOrd="6" destOrd="0" presId="urn:microsoft.com/office/officeart/2018/2/layout/IconVerticalSolidList"/>
    <dgm:cxn modelId="{D33F13B1-7677-4087-80A7-F8C6D28A68B7}" type="presParOf" srcId="{569F72C4-600F-45B8-AED5-1DE7524A4654}" destId="{EF0C1AF2-45A8-4A50-B44A-7338CECE607D}" srcOrd="0" destOrd="0" presId="urn:microsoft.com/office/officeart/2018/2/layout/IconVerticalSolidList"/>
    <dgm:cxn modelId="{72DFE2A3-01D5-4138-85CF-081C938010FD}" type="presParOf" srcId="{569F72C4-600F-45B8-AED5-1DE7524A4654}" destId="{B5444E5E-10AE-43FB-A99E-5E34B93A579E}" srcOrd="1" destOrd="0" presId="urn:microsoft.com/office/officeart/2018/2/layout/IconVerticalSolidList"/>
    <dgm:cxn modelId="{F2E0AD15-3AFC-4C84-95DF-3AE4AA2125F4}" type="presParOf" srcId="{569F72C4-600F-45B8-AED5-1DE7524A4654}" destId="{6156B722-D2BF-4D25-B808-B9E1574F9011}" srcOrd="2" destOrd="0" presId="urn:microsoft.com/office/officeart/2018/2/layout/IconVerticalSolidList"/>
    <dgm:cxn modelId="{7BD89845-9B02-4C4F-A3F3-53C28269E39B}" type="presParOf" srcId="{569F72C4-600F-45B8-AED5-1DE7524A4654}" destId="{CFAE6F03-9689-435C-810A-6E45268618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3E19F9-A82A-4ADB-B197-A01BFBC0398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DBA125-B4CF-4275-BC4D-DFFC486D2E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2024 Finances &amp; 2025 Budget</a:t>
          </a:r>
        </a:p>
      </dgm:t>
    </dgm:pt>
    <dgm:pt modelId="{08977C04-A75A-46B1-A9CF-0D810E87B355}" type="parTrans" cxnId="{A7113620-4707-41DB-AF89-50AC20D129D4}">
      <dgm:prSet/>
      <dgm:spPr/>
      <dgm:t>
        <a:bodyPr/>
        <a:lstStyle/>
        <a:p>
          <a:endParaRPr lang="en-US"/>
        </a:p>
      </dgm:t>
    </dgm:pt>
    <dgm:pt modelId="{38EF8936-C2E3-4D73-983F-7E1531238E76}" type="sibTrans" cxnId="{A7113620-4707-41DB-AF89-50AC20D129D4}">
      <dgm:prSet/>
      <dgm:spPr/>
      <dgm:t>
        <a:bodyPr/>
        <a:lstStyle/>
        <a:p>
          <a:endParaRPr lang="en-US"/>
        </a:p>
      </dgm:t>
    </dgm:pt>
    <dgm:pt modelId="{39EB7D3A-2BD2-411A-B0A3-BE7DFFDE81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Where we stand re adding a 501(c)3 to our existing (c)6 </a:t>
          </a:r>
        </a:p>
      </dgm:t>
    </dgm:pt>
    <dgm:pt modelId="{A576BB52-9F48-44D0-8456-CCED7B0F7103}" type="parTrans" cxnId="{7A423B5F-9D04-4694-A47A-946517E5B7CE}">
      <dgm:prSet/>
      <dgm:spPr/>
      <dgm:t>
        <a:bodyPr/>
        <a:lstStyle/>
        <a:p>
          <a:endParaRPr lang="en-US"/>
        </a:p>
      </dgm:t>
    </dgm:pt>
    <dgm:pt modelId="{03F75D3E-8504-478E-91A4-23A0EB25A1EF}" type="sibTrans" cxnId="{7A423B5F-9D04-4694-A47A-946517E5B7CE}">
      <dgm:prSet/>
      <dgm:spPr/>
      <dgm:t>
        <a:bodyPr/>
        <a:lstStyle/>
        <a:p>
          <a:endParaRPr lang="en-US"/>
        </a:p>
      </dgm:t>
    </dgm:pt>
    <dgm:pt modelId="{9A8DA64A-7B31-4AE1-8BD6-66C3876578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74C76A-1248-45E0-A045-DCF3E3578C10}" type="parTrans" cxnId="{9CC5DBA7-FE74-455F-8036-6D635790B140}">
      <dgm:prSet/>
      <dgm:spPr/>
      <dgm:t>
        <a:bodyPr/>
        <a:lstStyle/>
        <a:p>
          <a:endParaRPr lang="en-US"/>
        </a:p>
      </dgm:t>
    </dgm:pt>
    <dgm:pt modelId="{572348CF-2B02-41EA-834F-54F638B3668D}" type="sibTrans" cxnId="{9CC5DBA7-FE74-455F-8036-6D635790B140}">
      <dgm:prSet/>
      <dgm:spPr/>
      <dgm:t>
        <a:bodyPr/>
        <a:lstStyle/>
        <a:p>
          <a:endParaRPr lang="en-US"/>
        </a:p>
      </dgm:t>
    </dgm:pt>
    <dgm:pt modelId="{BFF70E0E-F1DA-465D-A452-005074F85F5B}" type="pres">
      <dgm:prSet presAssocID="{093E19F9-A82A-4ADB-B197-A01BFBC03983}" presName="root" presStyleCnt="0">
        <dgm:presLayoutVars>
          <dgm:dir/>
          <dgm:resizeHandles val="exact"/>
        </dgm:presLayoutVars>
      </dgm:prSet>
      <dgm:spPr/>
    </dgm:pt>
    <dgm:pt modelId="{2B1DF3C3-2240-470A-B5F6-67F7FFE3CFA4}" type="pres">
      <dgm:prSet presAssocID="{8CDBA125-B4CF-4275-BC4D-DFFC486D2E1B}" presName="compNode" presStyleCnt="0"/>
      <dgm:spPr/>
    </dgm:pt>
    <dgm:pt modelId="{C31267EB-AD46-4E91-BDAE-8B60CBDE5DB4}" type="pres">
      <dgm:prSet presAssocID="{8CDBA125-B4CF-4275-BC4D-DFFC486D2E1B}" presName="bgRect" presStyleLbl="bgShp" presStyleIdx="0" presStyleCnt="2"/>
      <dgm:spPr/>
    </dgm:pt>
    <dgm:pt modelId="{815AE613-D6F9-4A4B-8C3A-D13E47CC3A11}" type="pres">
      <dgm:prSet presAssocID="{8CDBA125-B4CF-4275-BC4D-DFFC486D2E1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374642E-B889-4F17-A518-41311B91B6D5}" type="pres">
      <dgm:prSet presAssocID="{8CDBA125-B4CF-4275-BC4D-DFFC486D2E1B}" presName="spaceRect" presStyleCnt="0"/>
      <dgm:spPr/>
    </dgm:pt>
    <dgm:pt modelId="{A2FEEB7D-B0AE-4876-9050-2FF0CC7CC1DE}" type="pres">
      <dgm:prSet presAssocID="{8CDBA125-B4CF-4275-BC4D-DFFC486D2E1B}" presName="parTx" presStyleLbl="revTx" presStyleIdx="0" presStyleCnt="3">
        <dgm:presLayoutVars>
          <dgm:chMax val="0"/>
          <dgm:chPref val="0"/>
        </dgm:presLayoutVars>
      </dgm:prSet>
      <dgm:spPr/>
    </dgm:pt>
    <dgm:pt modelId="{60224D12-C06C-4D62-89D7-1C7ECC1EA1F0}" type="pres">
      <dgm:prSet presAssocID="{38EF8936-C2E3-4D73-983F-7E1531238E76}" presName="sibTrans" presStyleCnt="0"/>
      <dgm:spPr/>
    </dgm:pt>
    <dgm:pt modelId="{9B35857D-B7EF-477E-9EDC-BCDA85D31468}" type="pres">
      <dgm:prSet presAssocID="{39EB7D3A-2BD2-411A-B0A3-BE7DFFDE8178}" presName="compNode" presStyleCnt="0"/>
      <dgm:spPr/>
    </dgm:pt>
    <dgm:pt modelId="{36CEE1FD-3325-44EA-9EFA-C3EB2EC4B725}" type="pres">
      <dgm:prSet presAssocID="{39EB7D3A-2BD2-411A-B0A3-BE7DFFDE8178}" presName="bgRect" presStyleLbl="bgShp" presStyleIdx="1" presStyleCnt="2"/>
      <dgm:spPr/>
    </dgm:pt>
    <dgm:pt modelId="{7C8786EC-15D9-449B-B66C-3E20E7C1FFF8}" type="pres">
      <dgm:prSet presAssocID="{39EB7D3A-2BD2-411A-B0A3-BE7DFFDE817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7F3B4561-637D-4A18-BAA5-ACDEA9A1AB1C}" type="pres">
      <dgm:prSet presAssocID="{39EB7D3A-2BD2-411A-B0A3-BE7DFFDE8178}" presName="spaceRect" presStyleCnt="0"/>
      <dgm:spPr/>
    </dgm:pt>
    <dgm:pt modelId="{2B16D0D3-2D81-40C6-8752-EAD00B18D4D6}" type="pres">
      <dgm:prSet presAssocID="{39EB7D3A-2BD2-411A-B0A3-BE7DFFDE8178}" presName="parTx" presStyleLbl="revTx" presStyleIdx="1" presStyleCnt="3" custScaleX="181209" custLinFactNeighborX="32567" custLinFactNeighborY="-2">
        <dgm:presLayoutVars>
          <dgm:chMax val="0"/>
          <dgm:chPref val="0"/>
        </dgm:presLayoutVars>
      </dgm:prSet>
      <dgm:spPr/>
    </dgm:pt>
    <dgm:pt modelId="{49454463-3F4D-43D0-82E2-AA3A519F4A07}" type="pres">
      <dgm:prSet presAssocID="{39EB7D3A-2BD2-411A-B0A3-BE7DFFDE8178}" presName="desTx" presStyleLbl="revTx" presStyleIdx="2" presStyleCnt="3">
        <dgm:presLayoutVars/>
      </dgm:prSet>
      <dgm:spPr/>
    </dgm:pt>
  </dgm:ptLst>
  <dgm:cxnLst>
    <dgm:cxn modelId="{E165CC00-7684-410F-B26D-F8592F22E445}" type="presOf" srcId="{8CDBA125-B4CF-4275-BC4D-DFFC486D2E1B}" destId="{A2FEEB7D-B0AE-4876-9050-2FF0CC7CC1DE}" srcOrd="0" destOrd="0" presId="urn:microsoft.com/office/officeart/2018/2/layout/IconVerticalSolidList"/>
    <dgm:cxn modelId="{A7113620-4707-41DB-AF89-50AC20D129D4}" srcId="{093E19F9-A82A-4ADB-B197-A01BFBC03983}" destId="{8CDBA125-B4CF-4275-BC4D-DFFC486D2E1B}" srcOrd="0" destOrd="0" parTransId="{08977C04-A75A-46B1-A9CF-0D810E87B355}" sibTransId="{38EF8936-C2E3-4D73-983F-7E1531238E76}"/>
    <dgm:cxn modelId="{7A423B5F-9D04-4694-A47A-946517E5B7CE}" srcId="{093E19F9-A82A-4ADB-B197-A01BFBC03983}" destId="{39EB7D3A-2BD2-411A-B0A3-BE7DFFDE8178}" srcOrd="1" destOrd="0" parTransId="{A576BB52-9F48-44D0-8456-CCED7B0F7103}" sibTransId="{03F75D3E-8504-478E-91A4-23A0EB25A1EF}"/>
    <dgm:cxn modelId="{9A47C950-4AE9-49AB-87AD-247D4819260A}" type="presOf" srcId="{093E19F9-A82A-4ADB-B197-A01BFBC03983}" destId="{BFF70E0E-F1DA-465D-A452-005074F85F5B}" srcOrd="0" destOrd="0" presId="urn:microsoft.com/office/officeart/2018/2/layout/IconVerticalSolidList"/>
    <dgm:cxn modelId="{F457499C-6BAC-4897-A12A-65620827A9B5}" type="presOf" srcId="{39EB7D3A-2BD2-411A-B0A3-BE7DFFDE8178}" destId="{2B16D0D3-2D81-40C6-8752-EAD00B18D4D6}" srcOrd="0" destOrd="0" presId="urn:microsoft.com/office/officeart/2018/2/layout/IconVerticalSolidList"/>
    <dgm:cxn modelId="{FC423DA0-0A1E-45E9-89D0-74FC475EDBCE}" type="presOf" srcId="{9A8DA64A-7B31-4AE1-8BD6-66C387657809}" destId="{49454463-3F4D-43D0-82E2-AA3A519F4A07}" srcOrd="0" destOrd="0" presId="urn:microsoft.com/office/officeart/2018/2/layout/IconVerticalSolidList"/>
    <dgm:cxn modelId="{9CC5DBA7-FE74-455F-8036-6D635790B140}" srcId="{39EB7D3A-2BD2-411A-B0A3-BE7DFFDE8178}" destId="{9A8DA64A-7B31-4AE1-8BD6-66C387657809}" srcOrd="0" destOrd="0" parTransId="{8274C76A-1248-45E0-A045-DCF3E3578C10}" sibTransId="{572348CF-2B02-41EA-834F-54F638B3668D}"/>
    <dgm:cxn modelId="{AC90F5F7-44B9-449B-B5E5-2F85EBBCEEEB}" type="presParOf" srcId="{BFF70E0E-F1DA-465D-A452-005074F85F5B}" destId="{2B1DF3C3-2240-470A-B5F6-67F7FFE3CFA4}" srcOrd="0" destOrd="0" presId="urn:microsoft.com/office/officeart/2018/2/layout/IconVerticalSolidList"/>
    <dgm:cxn modelId="{7662B663-DAAB-493D-8154-76D7219AFDD9}" type="presParOf" srcId="{2B1DF3C3-2240-470A-B5F6-67F7FFE3CFA4}" destId="{C31267EB-AD46-4E91-BDAE-8B60CBDE5DB4}" srcOrd="0" destOrd="0" presId="urn:microsoft.com/office/officeart/2018/2/layout/IconVerticalSolidList"/>
    <dgm:cxn modelId="{9E548E58-0B9B-48D3-AA75-B38EDB973B9D}" type="presParOf" srcId="{2B1DF3C3-2240-470A-B5F6-67F7FFE3CFA4}" destId="{815AE613-D6F9-4A4B-8C3A-D13E47CC3A11}" srcOrd="1" destOrd="0" presId="urn:microsoft.com/office/officeart/2018/2/layout/IconVerticalSolidList"/>
    <dgm:cxn modelId="{BC551F9C-F108-4F08-853A-EC250B63926B}" type="presParOf" srcId="{2B1DF3C3-2240-470A-B5F6-67F7FFE3CFA4}" destId="{7374642E-B889-4F17-A518-41311B91B6D5}" srcOrd="2" destOrd="0" presId="urn:microsoft.com/office/officeart/2018/2/layout/IconVerticalSolidList"/>
    <dgm:cxn modelId="{4FE72D55-4139-4A6F-80F3-50ADE813A400}" type="presParOf" srcId="{2B1DF3C3-2240-470A-B5F6-67F7FFE3CFA4}" destId="{A2FEEB7D-B0AE-4876-9050-2FF0CC7CC1DE}" srcOrd="3" destOrd="0" presId="urn:microsoft.com/office/officeart/2018/2/layout/IconVerticalSolidList"/>
    <dgm:cxn modelId="{8FA1D41D-9630-41A2-9286-C964642A1416}" type="presParOf" srcId="{BFF70E0E-F1DA-465D-A452-005074F85F5B}" destId="{60224D12-C06C-4D62-89D7-1C7ECC1EA1F0}" srcOrd="1" destOrd="0" presId="urn:microsoft.com/office/officeart/2018/2/layout/IconVerticalSolidList"/>
    <dgm:cxn modelId="{6ED65972-3C67-405D-84A0-C6DFA44094A9}" type="presParOf" srcId="{BFF70E0E-F1DA-465D-A452-005074F85F5B}" destId="{9B35857D-B7EF-477E-9EDC-BCDA85D31468}" srcOrd="2" destOrd="0" presId="urn:microsoft.com/office/officeart/2018/2/layout/IconVerticalSolidList"/>
    <dgm:cxn modelId="{A76B8EC3-FFD4-4794-8DE7-FBEAF9DC3786}" type="presParOf" srcId="{9B35857D-B7EF-477E-9EDC-BCDA85D31468}" destId="{36CEE1FD-3325-44EA-9EFA-C3EB2EC4B725}" srcOrd="0" destOrd="0" presId="urn:microsoft.com/office/officeart/2018/2/layout/IconVerticalSolidList"/>
    <dgm:cxn modelId="{55B63C0F-7792-4142-A7C8-ACCBCBA757C2}" type="presParOf" srcId="{9B35857D-B7EF-477E-9EDC-BCDA85D31468}" destId="{7C8786EC-15D9-449B-B66C-3E20E7C1FFF8}" srcOrd="1" destOrd="0" presId="urn:microsoft.com/office/officeart/2018/2/layout/IconVerticalSolidList"/>
    <dgm:cxn modelId="{FD901514-ACDB-4013-88FF-A1953B5AD662}" type="presParOf" srcId="{9B35857D-B7EF-477E-9EDC-BCDA85D31468}" destId="{7F3B4561-637D-4A18-BAA5-ACDEA9A1AB1C}" srcOrd="2" destOrd="0" presId="urn:microsoft.com/office/officeart/2018/2/layout/IconVerticalSolidList"/>
    <dgm:cxn modelId="{DF0EFB79-6F72-4177-8F7E-81DBEE68E4ED}" type="presParOf" srcId="{9B35857D-B7EF-477E-9EDC-BCDA85D31468}" destId="{2B16D0D3-2D81-40C6-8752-EAD00B18D4D6}" srcOrd="3" destOrd="0" presId="urn:microsoft.com/office/officeart/2018/2/layout/IconVerticalSolidList"/>
    <dgm:cxn modelId="{2F310DD9-62A4-42AC-81C5-6B6906CDA6B9}" type="presParOf" srcId="{9B35857D-B7EF-477E-9EDC-BCDA85D31468}" destId="{49454463-3F4D-43D0-82E2-AA3A519F4A0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ED452C-2BBB-40EB-A841-42E6F474D0BA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5" csCatId="colorful" phldr="1"/>
      <dgm:spPr/>
    </dgm:pt>
    <dgm:pt modelId="{07DE212B-6DA2-4B5D-B644-171FC612C15A}">
      <dgm:prSet phldrT="[Text]"/>
      <dgm:spPr/>
      <dgm:t>
        <a:bodyPr/>
        <a:lstStyle/>
        <a:p>
          <a:r>
            <a:rPr lang="en-US" dirty="0"/>
            <a:t>Board discusses &amp; votes</a:t>
          </a:r>
        </a:p>
      </dgm:t>
    </dgm:pt>
    <dgm:pt modelId="{B203C99D-ACB8-486B-9E92-CB5ACB23B1FE}" type="parTrans" cxnId="{21781B34-9AD5-4AD2-AEC5-270F152F8E3D}">
      <dgm:prSet/>
      <dgm:spPr/>
      <dgm:t>
        <a:bodyPr/>
        <a:lstStyle/>
        <a:p>
          <a:endParaRPr lang="en-US"/>
        </a:p>
      </dgm:t>
    </dgm:pt>
    <dgm:pt modelId="{54668BAD-5002-4EFC-92A4-FE96F97ADD24}" type="sibTrans" cxnId="{21781B34-9AD5-4AD2-AEC5-270F152F8E3D}">
      <dgm:prSet/>
      <dgm:spPr/>
      <dgm:t>
        <a:bodyPr/>
        <a:lstStyle/>
        <a:p>
          <a:endParaRPr lang="en-US"/>
        </a:p>
      </dgm:t>
    </dgm:pt>
    <dgm:pt modelId="{FF3D5E2E-E613-4717-81CA-44FDF33F0AF8}">
      <dgm:prSet phldrT="[Text]"/>
      <dgm:spPr/>
      <dgm:t>
        <a:bodyPr/>
        <a:lstStyle/>
        <a:p>
          <a:r>
            <a:rPr lang="en-US" dirty="0"/>
            <a:t>Draft bylaws &amp; propose to board for feedback</a:t>
          </a:r>
        </a:p>
      </dgm:t>
    </dgm:pt>
    <dgm:pt modelId="{7C988CA4-4D7C-42EF-BD4A-CA75B0DB7DD9}" type="parTrans" cxnId="{9FCB9711-DB11-4F41-8202-59B70200B3E1}">
      <dgm:prSet/>
      <dgm:spPr/>
      <dgm:t>
        <a:bodyPr/>
        <a:lstStyle/>
        <a:p>
          <a:endParaRPr lang="en-US"/>
        </a:p>
      </dgm:t>
    </dgm:pt>
    <dgm:pt modelId="{C5F554F9-F832-4B17-8F03-8D8CF334F5B7}" type="sibTrans" cxnId="{9FCB9711-DB11-4F41-8202-59B70200B3E1}">
      <dgm:prSet/>
      <dgm:spPr/>
      <dgm:t>
        <a:bodyPr/>
        <a:lstStyle/>
        <a:p>
          <a:endParaRPr lang="en-US"/>
        </a:p>
      </dgm:t>
    </dgm:pt>
    <dgm:pt modelId="{41164493-64E1-4631-9164-864B7CD7258F}">
      <dgm:prSet phldrT="[Text]"/>
      <dgm:spPr/>
      <dgm:t>
        <a:bodyPr/>
        <a:lstStyle/>
        <a:p>
          <a:r>
            <a:rPr lang="en-US" dirty="0"/>
            <a:t>File for determination </a:t>
          </a:r>
        </a:p>
      </dgm:t>
    </dgm:pt>
    <dgm:pt modelId="{ED88AA9F-1DEF-47C1-825D-9B9B6A89C9E7}" type="parTrans" cxnId="{A137A20D-6E9C-4079-B9DB-D889427641EE}">
      <dgm:prSet/>
      <dgm:spPr/>
      <dgm:t>
        <a:bodyPr/>
        <a:lstStyle/>
        <a:p>
          <a:endParaRPr lang="en-US"/>
        </a:p>
      </dgm:t>
    </dgm:pt>
    <dgm:pt modelId="{92EA8DFA-F0D5-4D51-98C1-9F9052743F2C}" type="sibTrans" cxnId="{A137A20D-6E9C-4079-B9DB-D889427641EE}">
      <dgm:prSet/>
      <dgm:spPr/>
      <dgm:t>
        <a:bodyPr/>
        <a:lstStyle/>
        <a:p>
          <a:endParaRPr lang="en-US"/>
        </a:p>
      </dgm:t>
    </dgm:pt>
    <dgm:pt modelId="{3CC5EE14-AF52-4746-8CC2-16C37CA395BC}">
      <dgm:prSet phldrT="[Text]"/>
      <dgm:spPr/>
      <dgm:t>
        <a:bodyPr/>
        <a:lstStyle/>
        <a:p>
          <a:r>
            <a:rPr lang="en-US" dirty="0"/>
            <a:t>3-6 months for determination letter</a:t>
          </a:r>
        </a:p>
      </dgm:t>
    </dgm:pt>
    <dgm:pt modelId="{40090E01-0C46-4AF9-B51B-0DE6F21375F5}" type="parTrans" cxnId="{7B4734CC-0721-42E7-9D54-8411991D0EE1}">
      <dgm:prSet/>
      <dgm:spPr/>
      <dgm:t>
        <a:bodyPr/>
        <a:lstStyle/>
        <a:p>
          <a:endParaRPr lang="en-US"/>
        </a:p>
      </dgm:t>
    </dgm:pt>
    <dgm:pt modelId="{625A3A26-8FA4-4F95-876B-36CE3963A1AF}" type="sibTrans" cxnId="{7B4734CC-0721-42E7-9D54-8411991D0EE1}">
      <dgm:prSet/>
      <dgm:spPr/>
      <dgm:t>
        <a:bodyPr/>
        <a:lstStyle/>
        <a:p>
          <a:endParaRPr lang="en-US"/>
        </a:p>
      </dgm:t>
    </dgm:pt>
    <dgm:pt modelId="{22905219-32F5-4FCC-99AE-CCE26D697A14}">
      <dgm:prSet phldrT="[Text]"/>
      <dgm:spPr/>
      <dgm:t>
        <a:bodyPr/>
        <a:lstStyle/>
        <a:p>
          <a:r>
            <a:rPr lang="en-US" dirty="0"/>
            <a:t>Find pro-bono counsel</a:t>
          </a:r>
        </a:p>
      </dgm:t>
    </dgm:pt>
    <dgm:pt modelId="{25F35BF0-503D-4050-A1D8-578C8434C65B}" type="parTrans" cxnId="{8381DF79-DC9C-4446-9B2A-1C3E166E62D8}">
      <dgm:prSet/>
      <dgm:spPr/>
      <dgm:t>
        <a:bodyPr/>
        <a:lstStyle/>
        <a:p>
          <a:endParaRPr lang="en-US"/>
        </a:p>
      </dgm:t>
    </dgm:pt>
    <dgm:pt modelId="{5F7007B3-A80E-4793-88D4-C4725D8B88CF}" type="sibTrans" cxnId="{8381DF79-DC9C-4446-9B2A-1C3E166E62D8}">
      <dgm:prSet/>
      <dgm:spPr/>
      <dgm:t>
        <a:bodyPr/>
        <a:lstStyle/>
        <a:p>
          <a:endParaRPr lang="en-US"/>
        </a:p>
      </dgm:t>
    </dgm:pt>
    <dgm:pt modelId="{154E5F23-6C10-4C7C-8E06-4C59743764FC}" type="pres">
      <dgm:prSet presAssocID="{48ED452C-2BBB-40EB-A841-42E6F474D0BA}" presName="Name0" presStyleCnt="0">
        <dgm:presLayoutVars>
          <dgm:dir/>
          <dgm:resizeHandles val="exact"/>
        </dgm:presLayoutVars>
      </dgm:prSet>
      <dgm:spPr/>
    </dgm:pt>
    <dgm:pt modelId="{91F40A9E-8B98-4BBF-A235-096529601760}" type="pres">
      <dgm:prSet presAssocID="{07DE212B-6DA2-4B5D-B644-171FC612C15A}" presName="composite" presStyleCnt="0"/>
      <dgm:spPr/>
    </dgm:pt>
    <dgm:pt modelId="{3B1C2EE1-F111-4376-8B9C-1CE8D3616AF3}" type="pres">
      <dgm:prSet presAssocID="{07DE212B-6DA2-4B5D-B644-171FC612C15A}" presName="bgChev" presStyleLbl="node1" presStyleIdx="0" presStyleCnt="5"/>
      <dgm:spPr/>
    </dgm:pt>
    <dgm:pt modelId="{BCE748A4-1D21-422B-B751-9D35C2B812D1}" type="pres">
      <dgm:prSet presAssocID="{07DE212B-6DA2-4B5D-B644-171FC612C15A}" presName="txNode" presStyleLbl="fgAcc1" presStyleIdx="0" presStyleCnt="5">
        <dgm:presLayoutVars>
          <dgm:bulletEnabled val="1"/>
        </dgm:presLayoutVars>
      </dgm:prSet>
      <dgm:spPr/>
    </dgm:pt>
    <dgm:pt modelId="{8E6D0A75-BE51-40AE-B73E-47B9FF698FC2}" type="pres">
      <dgm:prSet presAssocID="{54668BAD-5002-4EFC-92A4-FE96F97ADD24}" presName="compositeSpace" presStyleCnt="0"/>
      <dgm:spPr/>
    </dgm:pt>
    <dgm:pt modelId="{BDB0AE2E-64A7-4BDB-A9EC-5F45A86C0CB9}" type="pres">
      <dgm:prSet presAssocID="{22905219-32F5-4FCC-99AE-CCE26D697A14}" presName="composite" presStyleCnt="0"/>
      <dgm:spPr/>
    </dgm:pt>
    <dgm:pt modelId="{DEB1487F-B1A3-4AE1-996D-5ACB3FE9B100}" type="pres">
      <dgm:prSet presAssocID="{22905219-32F5-4FCC-99AE-CCE26D697A14}" presName="bgChev" presStyleLbl="node1" presStyleIdx="1" presStyleCnt="5"/>
      <dgm:spPr/>
    </dgm:pt>
    <dgm:pt modelId="{2AD320E5-F578-4DD4-AFB8-F3D7310752BF}" type="pres">
      <dgm:prSet presAssocID="{22905219-32F5-4FCC-99AE-CCE26D697A14}" presName="txNode" presStyleLbl="fgAcc1" presStyleIdx="1" presStyleCnt="5">
        <dgm:presLayoutVars>
          <dgm:bulletEnabled val="1"/>
        </dgm:presLayoutVars>
      </dgm:prSet>
      <dgm:spPr/>
    </dgm:pt>
    <dgm:pt modelId="{CD599765-E780-4198-8E23-813923261731}" type="pres">
      <dgm:prSet presAssocID="{5F7007B3-A80E-4793-88D4-C4725D8B88CF}" presName="compositeSpace" presStyleCnt="0"/>
      <dgm:spPr/>
    </dgm:pt>
    <dgm:pt modelId="{0852B3C2-4B87-41E4-8941-53C7F71745D7}" type="pres">
      <dgm:prSet presAssocID="{FF3D5E2E-E613-4717-81CA-44FDF33F0AF8}" presName="composite" presStyleCnt="0"/>
      <dgm:spPr/>
    </dgm:pt>
    <dgm:pt modelId="{48A9C9A6-BC09-458B-AFC7-2EF57AB6C3E5}" type="pres">
      <dgm:prSet presAssocID="{FF3D5E2E-E613-4717-81CA-44FDF33F0AF8}" presName="bgChev" presStyleLbl="node1" presStyleIdx="2" presStyleCnt="5"/>
      <dgm:spPr/>
    </dgm:pt>
    <dgm:pt modelId="{36354391-FE97-4055-AB9B-8F2834922763}" type="pres">
      <dgm:prSet presAssocID="{FF3D5E2E-E613-4717-81CA-44FDF33F0AF8}" presName="txNode" presStyleLbl="fgAcc1" presStyleIdx="2" presStyleCnt="5">
        <dgm:presLayoutVars>
          <dgm:bulletEnabled val="1"/>
        </dgm:presLayoutVars>
      </dgm:prSet>
      <dgm:spPr/>
    </dgm:pt>
    <dgm:pt modelId="{A2BBB0CF-22DC-41C8-8CAE-450121ECC144}" type="pres">
      <dgm:prSet presAssocID="{C5F554F9-F832-4B17-8F03-8D8CF334F5B7}" presName="compositeSpace" presStyleCnt="0"/>
      <dgm:spPr/>
    </dgm:pt>
    <dgm:pt modelId="{437608CE-F051-4BF6-BA85-3ADD1F8C80A8}" type="pres">
      <dgm:prSet presAssocID="{41164493-64E1-4631-9164-864B7CD7258F}" presName="composite" presStyleCnt="0"/>
      <dgm:spPr/>
    </dgm:pt>
    <dgm:pt modelId="{E394615C-0B8E-4C3F-90ED-DBAFCAF7607B}" type="pres">
      <dgm:prSet presAssocID="{41164493-64E1-4631-9164-864B7CD7258F}" presName="bgChev" presStyleLbl="node1" presStyleIdx="3" presStyleCnt="5"/>
      <dgm:spPr/>
    </dgm:pt>
    <dgm:pt modelId="{6F642ED9-F8BF-4146-9351-18E08CBD7B44}" type="pres">
      <dgm:prSet presAssocID="{41164493-64E1-4631-9164-864B7CD7258F}" presName="txNode" presStyleLbl="fgAcc1" presStyleIdx="3" presStyleCnt="5">
        <dgm:presLayoutVars>
          <dgm:bulletEnabled val="1"/>
        </dgm:presLayoutVars>
      </dgm:prSet>
      <dgm:spPr/>
    </dgm:pt>
    <dgm:pt modelId="{F6208164-BF25-4389-8DA6-87D4466D5ABF}" type="pres">
      <dgm:prSet presAssocID="{92EA8DFA-F0D5-4D51-98C1-9F9052743F2C}" presName="compositeSpace" presStyleCnt="0"/>
      <dgm:spPr/>
    </dgm:pt>
    <dgm:pt modelId="{B0ECD754-BB8D-477E-A83A-24C6BA0A6DA8}" type="pres">
      <dgm:prSet presAssocID="{3CC5EE14-AF52-4746-8CC2-16C37CA395BC}" presName="composite" presStyleCnt="0"/>
      <dgm:spPr/>
    </dgm:pt>
    <dgm:pt modelId="{2ADC5D84-080D-4942-8874-5C4973BDD134}" type="pres">
      <dgm:prSet presAssocID="{3CC5EE14-AF52-4746-8CC2-16C37CA395BC}" presName="bgChev" presStyleLbl="node1" presStyleIdx="4" presStyleCnt="5"/>
      <dgm:spPr/>
    </dgm:pt>
    <dgm:pt modelId="{4494F007-E048-472E-A78C-BD6C64947A25}" type="pres">
      <dgm:prSet presAssocID="{3CC5EE14-AF52-4746-8CC2-16C37CA395BC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A137A20D-6E9C-4079-B9DB-D889427641EE}" srcId="{48ED452C-2BBB-40EB-A841-42E6F474D0BA}" destId="{41164493-64E1-4631-9164-864B7CD7258F}" srcOrd="3" destOrd="0" parTransId="{ED88AA9F-1DEF-47C1-825D-9B9B6A89C9E7}" sibTransId="{92EA8DFA-F0D5-4D51-98C1-9F9052743F2C}"/>
    <dgm:cxn modelId="{9FCB9711-DB11-4F41-8202-59B70200B3E1}" srcId="{48ED452C-2BBB-40EB-A841-42E6F474D0BA}" destId="{FF3D5E2E-E613-4717-81CA-44FDF33F0AF8}" srcOrd="2" destOrd="0" parTransId="{7C988CA4-4D7C-42EF-BD4A-CA75B0DB7DD9}" sibTransId="{C5F554F9-F832-4B17-8F03-8D8CF334F5B7}"/>
    <dgm:cxn modelId="{2D3C341A-8A25-4323-A9E3-026FB543D34F}" type="presOf" srcId="{22905219-32F5-4FCC-99AE-CCE26D697A14}" destId="{2AD320E5-F578-4DD4-AFB8-F3D7310752BF}" srcOrd="0" destOrd="0" presId="urn:microsoft.com/office/officeart/2005/8/layout/chevronAccent+Icon"/>
    <dgm:cxn modelId="{CF8BB31D-16BA-4105-A237-CFD373223F89}" type="presOf" srcId="{3CC5EE14-AF52-4746-8CC2-16C37CA395BC}" destId="{4494F007-E048-472E-A78C-BD6C64947A25}" srcOrd="0" destOrd="0" presId="urn:microsoft.com/office/officeart/2005/8/layout/chevronAccent+Icon"/>
    <dgm:cxn modelId="{21781B34-9AD5-4AD2-AEC5-270F152F8E3D}" srcId="{48ED452C-2BBB-40EB-A841-42E6F474D0BA}" destId="{07DE212B-6DA2-4B5D-B644-171FC612C15A}" srcOrd="0" destOrd="0" parTransId="{B203C99D-ACB8-486B-9E92-CB5ACB23B1FE}" sibTransId="{54668BAD-5002-4EFC-92A4-FE96F97ADD24}"/>
    <dgm:cxn modelId="{82EF095F-759D-451A-B856-DFD26619914A}" type="presOf" srcId="{48ED452C-2BBB-40EB-A841-42E6F474D0BA}" destId="{154E5F23-6C10-4C7C-8E06-4C59743764FC}" srcOrd="0" destOrd="0" presId="urn:microsoft.com/office/officeart/2005/8/layout/chevronAccent+Icon"/>
    <dgm:cxn modelId="{42888457-00B7-4302-BB85-A4A009FAB0AE}" type="presOf" srcId="{07DE212B-6DA2-4B5D-B644-171FC612C15A}" destId="{BCE748A4-1D21-422B-B751-9D35C2B812D1}" srcOrd="0" destOrd="0" presId="urn:microsoft.com/office/officeart/2005/8/layout/chevronAccent+Icon"/>
    <dgm:cxn modelId="{8381DF79-DC9C-4446-9B2A-1C3E166E62D8}" srcId="{48ED452C-2BBB-40EB-A841-42E6F474D0BA}" destId="{22905219-32F5-4FCC-99AE-CCE26D697A14}" srcOrd="1" destOrd="0" parTransId="{25F35BF0-503D-4050-A1D8-578C8434C65B}" sibTransId="{5F7007B3-A80E-4793-88D4-C4725D8B88CF}"/>
    <dgm:cxn modelId="{7B4734CC-0721-42E7-9D54-8411991D0EE1}" srcId="{48ED452C-2BBB-40EB-A841-42E6F474D0BA}" destId="{3CC5EE14-AF52-4746-8CC2-16C37CA395BC}" srcOrd="4" destOrd="0" parTransId="{40090E01-0C46-4AF9-B51B-0DE6F21375F5}" sibTransId="{625A3A26-8FA4-4F95-876B-36CE3963A1AF}"/>
    <dgm:cxn modelId="{C5C180DE-A312-4277-A681-247BA7F57D52}" type="presOf" srcId="{FF3D5E2E-E613-4717-81CA-44FDF33F0AF8}" destId="{36354391-FE97-4055-AB9B-8F2834922763}" srcOrd="0" destOrd="0" presId="urn:microsoft.com/office/officeart/2005/8/layout/chevronAccent+Icon"/>
    <dgm:cxn modelId="{B4BCCCE7-E2C2-4F27-8177-20762791421D}" type="presOf" srcId="{41164493-64E1-4631-9164-864B7CD7258F}" destId="{6F642ED9-F8BF-4146-9351-18E08CBD7B44}" srcOrd="0" destOrd="0" presId="urn:microsoft.com/office/officeart/2005/8/layout/chevronAccent+Icon"/>
    <dgm:cxn modelId="{B27D1058-6A89-4BAA-94A0-2BDAB95F836D}" type="presParOf" srcId="{154E5F23-6C10-4C7C-8E06-4C59743764FC}" destId="{91F40A9E-8B98-4BBF-A235-096529601760}" srcOrd="0" destOrd="0" presId="urn:microsoft.com/office/officeart/2005/8/layout/chevronAccent+Icon"/>
    <dgm:cxn modelId="{BCA8FE3E-3F4B-4ED6-8A38-2F333937385F}" type="presParOf" srcId="{91F40A9E-8B98-4BBF-A235-096529601760}" destId="{3B1C2EE1-F111-4376-8B9C-1CE8D3616AF3}" srcOrd="0" destOrd="0" presId="urn:microsoft.com/office/officeart/2005/8/layout/chevronAccent+Icon"/>
    <dgm:cxn modelId="{E1900059-FE24-4F0D-95CB-6850CC19C9CE}" type="presParOf" srcId="{91F40A9E-8B98-4BBF-A235-096529601760}" destId="{BCE748A4-1D21-422B-B751-9D35C2B812D1}" srcOrd="1" destOrd="0" presId="urn:microsoft.com/office/officeart/2005/8/layout/chevronAccent+Icon"/>
    <dgm:cxn modelId="{FD824D58-CAF8-4367-A760-65E57B89CF54}" type="presParOf" srcId="{154E5F23-6C10-4C7C-8E06-4C59743764FC}" destId="{8E6D0A75-BE51-40AE-B73E-47B9FF698FC2}" srcOrd="1" destOrd="0" presId="urn:microsoft.com/office/officeart/2005/8/layout/chevronAccent+Icon"/>
    <dgm:cxn modelId="{9A252ACD-112E-4A8D-879A-1A1F13BBFE5A}" type="presParOf" srcId="{154E5F23-6C10-4C7C-8E06-4C59743764FC}" destId="{BDB0AE2E-64A7-4BDB-A9EC-5F45A86C0CB9}" srcOrd="2" destOrd="0" presId="urn:microsoft.com/office/officeart/2005/8/layout/chevronAccent+Icon"/>
    <dgm:cxn modelId="{782F3A9B-21A2-4C1D-9156-C25FA258D032}" type="presParOf" srcId="{BDB0AE2E-64A7-4BDB-A9EC-5F45A86C0CB9}" destId="{DEB1487F-B1A3-4AE1-996D-5ACB3FE9B100}" srcOrd="0" destOrd="0" presId="urn:microsoft.com/office/officeart/2005/8/layout/chevronAccent+Icon"/>
    <dgm:cxn modelId="{3F931F42-1E3F-4B0C-8BBB-079BDC30A6A1}" type="presParOf" srcId="{BDB0AE2E-64A7-4BDB-A9EC-5F45A86C0CB9}" destId="{2AD320E5-F578-4DD4-AFB8-F3D7310752BF}" srcOrd="1" destOrd="0" presId="urn:microsoft.com/office/officeart/2005/8/layout/chevronAccent+Icon"/>
    <dgm:cxn modelId="{03F26A13-7CA7-4132-BC52-06A8A5140655}" type="presParOf" srcId="{154E5F23-6C10-4C7C-8E06-4C59743764FC}" destId="{CD599765-E780-4198-8E23-813923261731}" srcOrd="3" destOrd="0" presId="urn:microsoft.com/office/officeart/2005/8/layout/chevronAccent+Icon"/>
    <dgm:cxn modelId="{5F604328-E876-44EE-9344-08A3CF30BDCC}" type="presParOf" srcId="{154E5F23-6C10-4C7C-8E06-4C59743764FC}" destId="{0852B3C2-4B87-41E4-8941-53C7F71745D7}" srcOrd="4" destOrd="0" presId="urn:microsoft.com/office/officeart/2005/8/layout/chevronAccent+Icon"/>
    <dgm:cxn modelId="{C4085055-24B4-4209-80D7-8AE8536182D8}" type="presParOf" srcId="{0852B3C2-4B87-41E4-8941-53C7F71745D7}" destId="{48A9C9A6-BC09-458B-AFC7-2EF57AB6C3E5}" srcOrd="0" destOrd="0" presId="urn:microsoft.com/office/officeart/2005/8/layout/chevronAccent+Icon"/>
    <dgm:cxn modelId="{4FD2E7C3-1B50-47EA-95BC-BACF4CAE218E}" type="presParOf" srcId="{0852B3C2-4B87-41E4-8941-53C7F71745D7}" destId="{36354391-FE97-4055-AB9B-8F2834922763}" srcOrd="1" destOrd="0" presId="urn:microsoft.com/office/officeart/2005/8/layout/chevronAccent+Icon"/>
    <dgm:cxn modelId="{416804DD-6D69-4630-B751-5B03F45C3D4B}" type="presParOf" srcId="{154E5F23-6C10-4C7C-8E06-4C59743764FC}" destId="{A2BBB0CF-22DC-41C8-8CAE-450121ECC144}" srcOrd="5" destOrd="0" presId="urn:microsoft.com/office/officeart/2005/8/layout/chevronAccent+Icon"/>
    <dgm:cxn modelId="{92AD07EB-5547-4FFC-A5DE-0D73459AF1EE}" type="presParOf" srcId="{154E5F23-6C10-4C7C-8E06-4C59743764FC}" destId="{437608CE-F051-4BF6-BA85-3ADD1F8C80A8}" srcOrd="6" destOrd="0" presId="urn:microsoft.com/office/officeart/2005/8/layout/chevronAccent+Icon"/>
    <dgm:cxn modelId="{BBBB103E-D93D-4902-AD36-976A6CECF4E5}" type="presParOf" srcId="{437608CE-F051-4BF6-BA85-3ADD1F8C80A8}" destId="{E394615C-0B8E-4C3F-90ED-DBAFCAF7607B}" srcOrd="0" destOrd="0" presId="urn:microsoft.com/office/officeart/2005/8/layout/chevronAccent+Icon"/>
    <dgm:cxn modelId="{5339F9E9-110E-416F-897A-B3E7E6139260}" type="presParOf" srcId="{437608CE-F051-4BF6-BA85-3ADD1F8C80A8}" destId="{6F642ED9-F8BF-4146-9351-18E08CBD7B44}" srcOrd="1" destOrd="0" presId="urn:microsoft.com/office/officeart/2005/8/layout/chevronAccent+Icon"/>
    <dgm:cxn modelId="{7B57C536-9F68-457B-96BE-97CD62076314}" type="presParOf" srcId="{154E5F23-6C10-4C7C-8E06-4C59743764FC}" destId="{F6208164-BF25-4389-8DA6-87D4466D5ABF}" srcOrd="7" destOrd="0" presId="urn:microsoft.com/office/officeart/2005/8/layout/chevronAccent+Icon"/>
    <dgm:cxn modelId="{E7B20DE9-8244-4583-B5CB-574F91A0B986}" type="presParOf" srcId="{154E5F23-6C10-4C7C-8E06-4C59743764FC}" destId="{B0ECD754-BB8D-477E-A83A-24C6BA0A6DA8}" srcOrd="8" destOrd="0" presId="urn:microsoft.com/office/officeart/2005/8/layout/chevronAccent+Icon"/>
    <dgm:cxn modelId="{D54CD3A9-184D-48EF-B23C-88D1972CF68C}" type="presParOf" srcId="{B0ECD754-BB8D-477E-A83A-24C6BA0A6DA8}" destId="{2ADC5D84-080D-4942-8874-5C4973BDD134}" srcOrd="0" destOrd="0" presId="urn:microsoft.com/office/officeart/2005/8/layout/chevronAccent+Icon"/>
    <dgm:cxn modelId="{FFDA91FC-5807-4B36-AD5F-CB5AEDEE102C}" type="presParOf" srcId="{B0ECD754-BB8D-477E-A83A-24C6BA0A6DA8}" destId="{4494F007-E048-472E-A78C-BD6C64947A25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E65D7-202A-4C0D-89BC-E6163D6639DD}">
      <dsp:nvSpPr>
        <dsp:cNvPr id="0" name=""/>
        <dsp:cNvSpPr/>
      </dsp:nvSpPr>
      <dsp:spPr>
        <a:xfrm>
          <a:off x="0" y="1112746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A33F7-4D87-495F-8773-DE60BA79BF91}">
      <dsp:nvSpPr>
        <dsp:cNvPr id="0" name=""/>
        <dsp:cNvSpPr/>
      </dsp:nvSpPr>
      <dsp:spPr>
        <a:xfrm>
          <a:off x="352718" y="817546"/>
          <a:ext cx="4938053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40 online trainings</a:t>
          </a:r>
        </a:p>
      </dsp:txBody>
      <dsp:txXfrm>
        <a:off x="381539" y="846367"/>
        <a:ext cx="4880411" cy="532758"/>
      </dsp:txXfrm>
    </dsp:sp>
    <dsp:sp modelId="{A927D454-F526-407E-BA51-0FCD6036D079}">
      <dsp:nvSpPr>
        <dsp:cNvPr id="0" name=""/>
        <dsp:cNvSpPr/>
      </dsp:nvSpPr>
      <dsp:spPr>
        <a:xfrm>
          <a:off x="0" y="2019946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BB1DC-6F5D-4395-92C8-2F08ED90B263}">
      <dsp:nvSpPr>
        <dsp:cNvPr id="0" name=""/>
        <dsp:cNvSpPr/>
      </dsp:nvSpPr>
      <dsp:spPr>
        <a:xfrm>
          <a:off x="352718" y="1724746"/>
          <a:ext cx="4938053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17 in-person conferences</a:t>
          </a:r>
        </a:p>
      </dsp:txBody>
      <dsp:txXfrm>
        <a:off x="381539" y="1753567"/>
        <a:ext cx="4880411" cy="532758"/>
      </dsp:txXfrm>
    </dsp:sp>
    <dsp:sp modelId="{152B3A8B-9DD7-4A36-8601-48C79F694404}">
      <dsp:nvSpPr>
        <dsp:cNvPr id="0" name=""/>
        <dsp:cNvSpPr/>
      </dsp:nvSpPr>
      <dsp:spPr>
        <a:xfrm>
          <a:off x="0" y="2927147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B409D-D34E-411A-A24B-288C760B8C5C}">
      <dsp:nvSpPr>
        <dsp:cNvPr id="0" name=""/>
        <dsp:cNvSpPr/>
      </dsp:nvSpPr>
      <dsp:spPr>
        <a:xfrm>
          <a:off x="352718" y="2631946"/>
          <a:ext cx="4938053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Emerging Leaders Program</a:t>
          </a:r>
        </a:p>
      </dsp:txBody>
      <dsp:txXfrm>
        <a:off x="381539" y="2660767"/>
        <a:ext cx="4880411" cy="532758"/>
      </dsp:txXfrm>
    </dsp:sp>
    <dsp:sp modelId="{8BD9633B-F719-4A69-B097-B4719E7337E2}">
      <dsp:nvSpPr>
        <dsp:cNvPr id="0" name=""/>
        <dsp:cNvSpPr/>
      </dsp:nvSpPr>
      <dsp:spPr>
        <a:xfrm>
          <a:off x="0" y="3834347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FB79C-B089-4EA4-A72C-67EC8E8473A2}">
      <dsp:nvSpPr>
        <dsp:cNvPr id="0" name=""/>
        <dsp:cNvSpPr/>
      </dsp:nvSpPr>
      <dsp:spPr>
        <a:xfrm>
          <a:off x="352718" y="3539147"/>
          <a:ext cx="4938053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NEW: Racial Justice + Forensic Series</a:t>
          </a:r>
        </a:p>
      </dsp:txBody>
      <dsp:txXfrm>
        <a:off x="381539" y="3567968"/>
        <a:ext cx="4880411" cy="532758"/>
      </dsp:txXfrm>
    </dsp:sp>
    <dsp:sp modelId="{72E192AB-BC1F-4EEA-A048-24AFD124E35F}">
      <dsp:nvSpPr>
        <dsp:cNvPr id="0" name=""/>
        <dsp:cNvSpPr/>
      </dsp:nvSpPr>
      <dsp:spPr>
        <a:xfrm>
          <a:off x="0" y="4741547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51D60-9532-4472-998E-D380B75FA661}">
      <dsp:nvSpPr>
        <dsp:cNvPr id="0" name=""/>
        <dsp:cNvSpPr/>
      </dsp:nvSpPr>
      <dsp:spPr>
        <a:xfrm>
          <a:off x="352718" y="4446347"/>
          <a:ext cx="4938053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+1850 people reached</a:t>
          </a:r>
        </a:p>
      </dsp:txBody>
      <dsp:txXfrm>
        <a:off x="381539" y="4475168"/>
        <a:ext cx="4880411" cy="532758"/>
      </dsp:txXfrm>
    </dsp:sp>
    <dsp:sp modelId="{025831FD-F1E4-40B2-A38A-D32F3F3B62BD}">
      <dsp:nvSpPr>
        <dsp:cNvPr id="0" name=""/>
        <dsp:cNvSpPr/>
      </dsp:nvSpPr>
      <dsp:spPr>
        <a:xfrm>
          <a:off x="0" y="5648746"/>
          <a:ext cx="70543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96FFB-743B-4E95-820C-B4E9D4C3CD8B}">
      <dsp:nvSpPr>
        <dsp:cNvPr id="0" name=""/>
        <dsp:cNvSpPr/>
      </dsp:nvSpPr>
      <dsp:spPr>
        <a:xfrm>
          <a:off x="352718" y="5353547"/>
          <a:ext cx="4938053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47" tIns="0" rIns="1866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External scholarships for 42 </a:t>
          </a:r>
        </a:p>
      </dsp:txBody>
      <dsp:txXfrm>
        <a:off x="381539" y="5382368"/>
        <a:ext cx="4880411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8BC73-E71E-4ED1-8953-591B79E76FCB}">
      <dsp:nvSpPr>
        <dsp:cNvPr id="0" name=""/>
        <dsp:cNvSpPr/>
      </dsp:nvSpPr>
      <dsp:spPr>
        <a:xfrm>
          <a:off x="0" y="245610"/>
          <a:ext cx="3646419" cy="21878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Preliminary Hearing Course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(coming soon: Pretrial Motions)</a:t>
          </a:r>
        </a:p>
      </dsp:txBody>
      <dsp:txXfrm>
        <a:off x="0" y="245610"/>
        <a:ext cx="3646419" cy="2187851"/>
      </dsp:txXfrm>
    </dsp:sp>
    <dsp:sp modelId="{03994680-9723-421A-8733-907927D83788}">
      <dsp:nvSpPr>
        <dsp:cNvPr id="0" name=""/>
        <dsp:cNvSpPr/>
      </dsp:nvSpPr>
      <dsp:spPr>
        <a:xfrm>
          <a:off x="4011061" y="245610"/>
          <a:ext cx="3646419" cy="21878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LinkedIn: </a:t>
          </a:r>
          <a:r>
            <a:rPr lang="en-US" sz="2400" kern="1200" dirty="0">
              <a:hlinkClick xmlns:r="http://schemas.openxmlformats.org/officeDocument/2006/relationships" r:id="rId1"/>
            </a:rPr>
            <a:t>https://www.linkedin.com/company/public-defender-association-of-pennsylvania-pdap/</a:t>
          </a:r>
          <a:r>
            <a:rPr lang="en-US" sz="2400" kern="1200" dirty="0"/>
            <a:t>  </a:t>
          </a:r>
        </a:p>
      </dsp:txBody>
      <dsp:txXfrm>
        <a:off x="4011061" y="245610"/>
        <a:ext cx="3646419" cy="2187851"/>
      </dsp:txXfrm>
    </dsp:sp>
    <dsp:sp modelId="{3EC9D324-0E55-4A5C-BB73-54D1E40DE45F}">
      <dsp:nvSpPr>
        <dsp:cNvPr id="0" name=""/>
        <dsp:cNvSpPr/>
      </dsp:nvSpPr>
      <dsp:spPr>
        <a:xfrm>
          <a:off x="8022123" y="245610"/>
          <a:ext cx="3646419" cy="218785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Private Instagram:  </a:t>
          </a:r>
          <a:r>
            <a:rPr lang="en-US" sz="2400" kern="1200" dirty="0">
              <a:hlinkClick xmlns:r="http://schemas.openxmlformats.org/officeDocument/2006/relationships" r:id="rId2"/>
            </a:rPr>
            <a:t>https://www.instagram.com/papublicdefenders/</a:t>
          </a:r>
          <a:r>
            <a:rPr lang="en-US" sz="2400" kern="1200" dirty="0"/>
            <a:t> </a:t>
          </a:r>
        </a:p>
      </dsp:txBody>
      <dsp:txXfrm>
        <a:off x="8022123" y="245610"/>
        <a:ext cx="3646419" cy="2187851"/>
      </dsp:txXfrm>
    </dsp:sp>
    <dsp:sp modelId="{CCA2A33A-230D-4FB6-ACA1-D3AE70326F38}">
      <dsp:nvSpPr>
        <dsp:cNvPr id="0" name=""/>
        <dsp:cNvSpPr/>
      </dsp:nvSpPr>
      <dsp:spPr>
        <a:xfrm>
          <a:off x="2005530" y="2798103"/>
          <a:ext cx="3646419" cy="21878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Listservs serving 850+ people across 6 lists</a:t>
          </a:r>
        </a:p>
      </dsp:txBody>
      <dsp:txXfrm>
        <a:off x="2005530" y="2798103"/>
        <a:ext cx="3646419" cy="2187851"/>
      </dsp:txXfrm>
    </dsp:sp>
    <dsp:sp modelId="{C877F2B9-FAC5-46CA-A5FC-42CED1C48C07}">
      <dsp:nvSpPr>
        <dsp:cNvPr id="0" name=""/>
        <dsp:cNvSpPr/>
      </dsp:nvSpPr>
      <dsp:spPr>
        <a:xfrm>
          <a:off x="6016592" y="2798103"/>
          <a:ext cx="3646419" cy="218785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Updated Website: </a:t>
          </a:r>
          <a:r>
            <a:rPr lang="en-US" sz="3200" kern="1200" dirty="0">
              <a:hlinkClick xmlns:r="http://schemas.openxmlformats.org/officeDocument/2006/relationships" r:id="rId3"/>
            </a:rPr>
            <a:t>https://papublicdefenders.com/</a:t>
          </a:r>
          <a:r>
            <a:rPr lang="en-US" sz="3200" kern="1200" dirty="0"/>
            <a:t> </a:t>
          </a:r>
        </a:p>
      </dsp:txBody>
      <dsp:txXfrm>
        <a:off x="6016592" y="2798103"/>
        <a:ext cx="3646419" cy="2187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524967" y="643940"/>
          <a:ext cx="2074446" cy="20744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377930" y="2933093"/>
          <a:ext cx="2368520" cy="48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/>
            <a:t>Investigators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/>
            <a:t>32 </a:t>
          </a:r>
          <a:r>
            <a:rPr lang="en-US" sz="2000" b="1" strike="sngStrike" kern="1200" dirty="0"/>
            <a:t>31</a:t>
          </a:r>
          <a:r>
            <a:rPr lang="en-US" sz="2000" b="1" kern="1200" dirty="0"/>
            <a:t> Counties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en-US" sz="1600" b="0" kern="1200" dirty="0">
            <a:latin typeface="+mn-lt"/>
          </a:endParaRPr>
        </a:p>
      </dsp:txBody>
      <dsp:txXfrm>
        <a:off x="377930" y="2933093"/>
        <a:ext cx="2368520" cy="483260"/>
      </dsp:txXfrm>
    </dsp:sp>
    <dsp:sp modelId="{7D166BBB-55AF-452C-B9A0-94A1EE55FF4F}">
      <dsp:nvSpPr>
        <dsp:cNvPr id="0" name=""/>
        <dsp:cNvSpPr/>
      </dsp:nvSpPr>
      <dsp:spPr>
        <a:xfrm>
          <a:off x="377930" y="3394708"/>
          <a:ext cx="2368520" cy="59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3285499" y="696326"/>
          <a:ext cx="2074446" cy="20744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3160942" y="2933093"/>
          <a:ext cx="2368520" cy="48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>
              <a:latin typeface="+mn-lt"/>
            </a:rPr>
            <a:t>Social Services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>
              <a:latin typeface="+mn-lt"/>
            </a:rPr>
            <a:t>20 </a:t>
          </a:r>
          <a:r>
            <a:rPr lang="en-US" sz="2000" b="1" strike="sngStrike" kern="1200" dirty="0">
              <a:latin typeface="+mn-lt"/>
            </a:rPr>
            <a:t>16</a:t>
          </a:r>
          <a:r>
            <a:rPr lang="en-US" sz="2000" b="1" kern="1200" dirty="0">
              <a:latin typeface="+mn-lt"/>
            </a:rPr>
            <a:t> Counties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en-US" sz="2000" b="1" kern="1200" dirty="0">
            <a:latin typeface="+mn-lt"/>
          </a:endParaRPr>
        </a:p>
      </dsp:txBody>
      <dsp:txXfrm>
        <a:off x="3160942" y="2933093"/>
        <a:ext cx="2368520" cy="483260"/>
      </dsp:txXfrm>
    </dsp:sp>
    <dsp:sp modelId="{1223E777-77CB-4A9A-BF21-12B513842696}">
      <dsp:nvSpPr>
        <dsp:cNvPr id="0" name=""/>
        <dsp:cNvSpPr/>
      </dsp:nvSpPr>
      <dsp:spPr>
        <a:xfrm>
          <a:off x="3160942" y="3394708"/>
          <a:ext cx="2368520" cy="59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6305698" y="643940"/>
          <a:ext cx="2074446" cy="20744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6062664" y="2908505"/>
          <a:ext cx="2797933" cy="48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/>
            <a:t>1) How to Fund a SW 2) New SW/SSA                             3) New Investigators 4) MH + IDD Manuals</a:t>
          </a:r>
          <a:endParaRPr lang="en-US" sz="1600" b="0" kern="1200" dirty="0">
            <a:latin typeface="+mn-lt"/>
          </a:endParaRPr>
        </a:p>
      </dsp:txBody>
      <dsp:txXfrm>
        <a:off x="6062664" y="2908505"/>
        <a:ext cx="2797933" cy="483260"/>
      </dsp:txXfrm>
    </dsp:sp>
    <dsp:sp modelId="{EE420F84-477D-4635-BEF8-66426E9A259D}">
      <dsp:nvSpPr>
        <dsp:cNvPr id="0" name=""/>
        <dsp:cNvSpPr/>
      </dsp:nvSpPr>
      <dsp:spPr>
        <a:xfrm>
          <a:off x="6492646" y="2525032"/>
          <a:ext cx="2368520" cy="59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40858-C784-4CBE-8CD7-A14F32A9ACA0}">
      <dsp:nvSpPr>
        <dsp:cNvPr id="0" name=""/>
        <dsp:cNvSpPr/>
      </dsp:nvSpPr>
      <dsp:spPr>
        <a:xfrm>
          <a:off x="9498690" y="839213"/>
          <a:ext cx="1683900" cy="16839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CE652-5F06-4A73-9FDD-3B790E6C650B}">
      <dsp:nvSpPr>
        <dsp:cNvPr id="0" name=""/>
        <dsp:cNvSpPr/>
      </dsp:nvSpPr>
      <dsp:spPr>
        <a:xfrm>
          <a:off x="9188473" y="2918915"/>
          <a:ext cx="2368520" cy="48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1" kern="1200" dirty="0"/>
            <a:t>Meetups &amp; Trainings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br>
            <a:rPr lang="en-US" sz="1600" kern="1200" dirty="0"/>
          </a:br>
          <a:endParaRPr lang="en-US" sz="1600" b="0" kern="1200" dirty="0">
            <a:latin typeface="+mn-lt"/>
          </a:endParaRPr>
        </a:p>
      </dsp:txBody>
      <dsp:txXfrm>
        <a:off x="9188473" y="2918915"/>
        <a:ext cx="2368520" cy="483260"/>
      </dsp:txXfrm>
    </dsp:sp>
    <dsp:sp modelId="{EE002D76-FFBF-48F2-91FA-0BF2A19A5D22}">
      <dsp:nvSpPr>
        <dsp:cNvPr id="0" name=""/>
        <dsp:cNvSpPr/>
      </dsp:nvSpPr>
      <dsp:spPr>
        <a:xfrm>
          <a:off x="9156379" y="3394708"/>
          <a:ext cx="2368520" cy="59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9B2A0-C730-4CBC-9841-2EA186F2B469}">
      <dsp:nvSpPr>
        <dsp:cNvPr id="0" name=""/>
        <dsp:cNvSpPr/>
      </dsp:nvSpPr>
      <dsp:spPr>
        <a:xfrm>
          <a:off x="3672031" y="794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Multiple Senate &amp; House Bills</a:t>
          </a:r>
          <a:endParaRPr lang="en-US" sz="1400" kern="1200" dirty="0"/>
        </a:p>
      </dsp:txBody>
      <dsp:txXfrm>
        <a:off x="4215111" y="794"/>
        <a:ext cx="1086159" cy="1792162"/>
      </dsp:txXfrm>
    </dsp:sp>
    <dsp:sp modelId="{44687BE5-71CE-45AA-AFE5-BB2F0D1843CD}">
      <dsp:nvSpPr>
        <dsp:cNvPr id="0" name=""/>
        <dsp:cNvSpPr/>
      </dsp:nvSpPr>
      <dsp:spPr>
        <a:xfrm rot="5400000">
          <a:off x="5308257" y="1637020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Feedback on proposed new Criminal Procedure Rules</a:t>
          </a:r>
          <a:endParaRPr lang="en-US" sz="1400" kern="1200" dirty="0"/>
        </a:p>
      </dsp:txBody>
      <dsp:txXfrm rot="-5400000">
        <a:off x="5688414" y="2180100"/>
        <a:ext cx="1792162" cy="1086159"/>
      </dsp:txXfrm>
    </dsp:sp>
    <dsp:sp modelId="{4753A974-D3B7-4AB5-8E71-9129B68EEF10}">
      <dsp:nvSpPr>
        <dsp:cNvPr id="0" name=""/>
        <dsp:cNvSpPr/>
      </dsp:nvSpPr>
      <dsp:spPr>
        <a:xfrm rot="10800000">
          <a:off x="3672031" y="3273245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 Public Defenders on the IDAC </a:t>
          </a:r>
        </a:p>
      </dsp:txBody>
      <dsp:txXfrm rot="10800000">
        <a:off x="4215110" y="3653401"/>
        <a:ext cx="1086159" cy="1792162"/>
      </dsp:txXfrm>
    </dsp:sp>
    <dsp:sp modelId="{EDD45AE2-F05D-44DD-9353-0F89A6E3B2D5}">
      <dsp:nvSpPr>
        <dsp:cNvPr id="0" name=""/>
        <dsp:cNvSpPr/>
      </dsp:nvSpPr>
      <dsp:spPr>
        <a:xfrm rot="16200000">
          <a:off x="2035806" y="1637020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Testimony &amp; Media re indigent defense funding</a:t>
          </a:r>
        </a:p>
      </dsp:txBody>
      <dsp:txXfrm rot="5400000">
        <a:off x="2035807" y="2180099"/>
        <a:ext cx="1792162" cy="10861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9B2A0-C730-4CBC-9841-2EA186F2B469}">
      <dsp:nvSpPr>
        <dsp:cNvPr id="0" name=""/>
        <dsp:cNvSpPr/>
      </dsp:nvSpPr>
      <dsp:spPr>
        <a:xfrm>
          <a:off x="3672031" y="794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Multiple Senate &amp; House Bills</a:t>
          </a:r>
          <a:endParaRPr lang="en-US" sz="1400" kern="1200" dirty="0"/>
        </a:p>
      </dsp:txBody>
      <dsp:txXfrm>
        <a:off x="4215111" y="794"/>
        <a:ext cx="1086159" cy="1792162"/>
      </dsp:txXfrm>
    </dsp:sp>
    <dsp:sp modelId="{44687BE5-71CE-45AA-AFE5-BB2F0D1843CD}">
      <dsp:nvSpPr>
        <dsp:cNvPr id="0" name=""/>
        <dsp:cNvSpPr/>
      </dsp:nvSpPr>
      <dsp:spPr>
        <a:xfrm rot="5400000">
          <a:off x="5308257" y="1637020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Feedback on proposed new Criminal Procedure Rules</a:t>
          </a:r>
          <a:endParaRPr lang="en-US" sz="1400" kern="1200" dirty="0"/>
        </a:p>
      </dsp:txBody>
      <dsp:txXfrm rot="-5400000">
        <a:off x="5688414" y="2180100"/>
        <a:ext cx="1792162" cy="1086159"/>
      </dsp:txXfrm>
    </dsp:sp>
    <dsp:sp modelId="{4753A974-D3B7-4AB5-8E71-9129B68EEF10}">
      <dsp:nvSpPr>
        <dsp:cNvPr id="0" name=""/>
        <dsp:cNvSpPr/>
      </dsp:nvSpPr>
      <dsp:spPr>
        <a:xfrm rot="10800000">
          <a:off x="3672031" y="3273245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 Public Defenders on the IDAC </a:t>
          </a:r>
        </a:p>
      </dsp:txBody>
      <dsp:txXfrm rot="10800000">
        <a:off x="4215110" y="3653401"/>
        <a:ext cx="1086159" cy="1792162"/>
      </dsp:txXfrm>
    </dsp:sp>
    <dsp:sp modelId="{EDD45AE2-F05D-44DD-9353-0F89A6E3B2D5}">
      <dsp:nvSpPr>
        <dsp:cNvPr id="0" name=""/>
        <dsp:cNvSpPr/>
      </dsp:nvSpPr>
      <dsp:spPr>
        <a:xfrm rot="16200000">
          <a:off x="2035806" y="1637020"/>
          <a:ext cx="2172318" cy="217231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Testimony &amp; Media re indigent defense funding</a:t>
          </a:r>
        </a:p>
      </dsp:txBody>
      <dsp:txXfrm rot="5400000">
        <a:off x="2035807" y="2180099"/>
        <a:ext cx="1792162" cy="10861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7B52A-CA69-4E6E-8E43-DE32DD8F5B03}">
      <dsp:nvSpPr>
        <dsp:cNvPr id="0" name=""/>
        <dsp:cNvSpPr/>
      </dsp:nvSpPr>
      <dsp:spPr>
        <a:xfrm>
          <a:off x="74147" y="335426"/>
          <a:ext cx="1506301" cy="15063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E54C5-5CF5-4828-980B-DAD652E5A302}">
      <dsp:nvSpPr>
        <dsp:cNvPr id="0" name=""/>
        <dsp:cNvSpPr/>
      </dsp:nvSpPr>
      <dsp:spPr>
        <a:xfrm>
          <a:off x="390470" y="651749"/>
          <a:ext cx="873655" cy="8736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87F8-7D1D-404F-A4EB-5C555C467995}">
      <dsp:nvSpPr>
        <dsp:cNvPr id="0" name=""/>
        <dsp:cNvSpPr/>
      </dsp:nvSpPr>
      <dsp:spPr>
        <a:xfrm>
          <a:off x="1903228" y="335426"/>
          <a:ext cx="3550568" cy="150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1st $7.5 million appropriation + 2</a:t>
          </a:r>
          <a:r>
            <a:rPr lang="en-US" sz="2000" kern="1200" baseline="30000" dirty="0"/>
            <a:t>nd</a:t>
          </a:r>
          <a:r>
            <a:rPr lang="en-US" sz="2000" kern="1200" baseline="0" dirty="0"/>
            <a:t> $7.5 million </a:t>
          </a:r>
          <a:r>
            <a:rPr lang="en-US" sz="2000" kern="1200" baseline="0" dirty="0" err="1"/>
            <a:t>approp</a:t>
          </a:r>
          <a:r>
            <a:rPr lang="en-US" sz="2000" kern="1200" baseline="0" dirty="0"/>
            <a:t>. </a:t>
          </a:r>
          <a:endParaRPr lang="en-US" sz="2000" kern="1200" dirty="0"/>
        </a:p>
      </dsp:txBody>
      <dsp:txXfrm>
        <a:off x="1903228" y="335426"/>
        <a:ext cx="3550568" cy="1506301"/>
      </dsp:txXfrm>
    </dsp:sp>
    <dsp:sp modelId="{6971C9B9-6200-4F93-B2A1-FDF738161158}">
      <dsp:nvSpPr>
        <dsp:cNvPr id="0" name=""/>
        <dsp:cNvSpPr/>
      </dsp:nvSpPr>
      <dsp:spPr>
        <a:xfrm>
          <a:off x="6072456" y="335426"/>
          <a:ext cx="1506301" cy="15063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B9409-AA9C-4332-9C98-0C579A9F0DDA}">
      <dsp:nvSpPr>
        <dsp:cNvPr id="0" name=""/>
        <dsp:cNvSpPr/>
      </dsp:nvSpPr>
      <dsp:spPr>
        <a:xfrm>
          <a:off x="6388779" y="651749"/>
          <a:ext cx="873655" cy="8736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E7B47-A58C-42D6-B5C0-5961BB98D219}">
      <dsp:nvSpPr>
        <dsp:cNvPr id="0" name=""/>
        <dsp:cNvSpPr/>
      </dsp:nvSpPr>
      <dsp:spPr>
        <a:xfrm>
          <a:off x="7901537" y="335426"/>
          <a:ext cx="3550568" cy="150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Three subcommittees: Data, Standards, &amp; Training</a:t>
          </a:r>
          <a:endParaRPr lang="en-US" sz="2000" kern="1200" dirty="0"/>
        </a:p>
      </dsp:txBody>
      <dsp:txXfrm>
        <a:off x="7901537" y="335426"/>
        <a:ext cx="3550568" cy="1506301"/>
      </dsp:txXfrm>
    </dsp:sp>
    <dsp:sp modelId="{69CDA86D-0638-4568-B4DD-41E340CD472B}">
      <dsp:nvSpPr>
        <dsp:cNvPr id="0" name=""/>
        <dsp:cNvSpPr/>
      </dsp:nvSpPr>
      <dsp:spPr>
        <a:xfrm>
          <a:off x="74147" y="3078158"/>
          <a:ext cx="1506301" cy="15063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4E069-5B07-43D6-A4B6-FC63301C1354}">
      <dsp:nvSpPr>
        <dsp:cNvPr id="0" name=""/>
        <dsp:cNvSpPr/>
      </dsp:nvSpPr>
      <dsp:spPr>
        <a:xfrm>
          <a:off x="390470" y="3394482"/>
          <a:ext cx="873655" cy="8736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E8842-9F19-44EE-953C-A16387C7D0BB}">
      <dsp:nvSpPr>
        <dsp:cNvPr id="0" name=""/>
        <dsp:cNvSpPr/>
      </dsp:nvSpPr>
      <dsp:spPr>
        <a:xfrm>
          <a:off x="1903228" y="2736235"/>
          <a:ext cx="3550568" cy="219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7 Members are Public Defenders: Julie Burke (Blair), Sam Encarnacion (Lancaster), Autumn Johnson (Mercer), Christine Lora (</a:t>
          </a:r>
          <a:r>
            <a:rPr lang="en-US" sz="1800" kern="1200" baseline="0" dirty="0" err="1"/>
            <a:t>Montco</a:t>
          </a:r>
          <a:r>
            <a:rPr lang="en-US" sz="1800" kern="1200" baseline="0" dirty="0"/>
            <a:t>), Kate Parker (Philly), Ted </a:t>
          </a:r>
          <a:r>
            <a:rPr lang="en-US" sz="1800" kern="1200" baseline="0" dirty="0" err="1"/>
            <a:t>Skaarup</a:t>
          </a:r>
          <a:r>
            <a:rPr lang="en-US" sz="1800" kern="1200" baseline="0" dirty="0"/>
            <a:t> (Northampton), Cheryl </a:t>
          </a:r>
          <a:r>
            <a:rPr lang="en-US" sz="1800" kern="1200" baseline="0" dirty="0" err="1"/>
            <a:t>Sobeski</a:t>
          </a:r>
          <a:r>
            <a:rPr lang="en-US" sz="1800" kern="1200" baseline="0" dirty="0"/>
            <a:t>-Reedy (Luzerne),</a:t>
          </a:r>
          <a:endParaRPr lang="en-US" sz="1800" kern="1200" dirty="0"/>
        </a:p>
      </dsp:txBody>
      <dsp:txXfrm>
        <a:off x="1903228" y="2736235"/>
        <a:ext cx="3550568" cy="2190147"/>
      </dsp:txXfrm>
    </dsp:sp>
    <dsp:sp modelId="{F5E98421-AE4D-4BAA-B5FD-E6A5C24F0444}">
      <dsp:nvSpPr>
        <dsp:cNvPr id="0" name=""/>
        <dsp:cNvSpPr/>
      </dsp:nvSpPr>
      <dsp:spPr>
        <a:xfrm>
          <a:off x="6072456" y="3078158"/>
          <a:ext cx="1506301" cy="150630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D6197-B0B8-4254-B799-151BA15DC643}">
      <dsp:nvSpPr>
        <dsp:cNvPr id="0" name=""/>
        <dsp:cNvSpPr/>
      </dsp:nvSpPr>
      <dsp:spPr>
        <a:xfrm>
          <a:off x="6388779" y="3394482"/>
          <a:ext cx="873655" cy="8736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832D0-24D5-4B1F-9AB4-594B98FBD3AB}">
      <dsp:nvSpPr>
        <dsp:cNvPr id="0" name=""/>
        <dsp:cNvSpPr/>
      </dsp:nvSpPr>
      <dsp:spPr>
        <a:xfrm>
          <a:off x="7901537" y="3078158"/>
          <a:ext cx="3550568" cy="1506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3 members are former PDs: Sara Jacobson (Chair), Kate </a:t>
          </a:r>
          <a:r>
            <a:rPr lang="en-US" sz="2000" kern="1200" baseline="0" dirty="0" err="1"/>
            <a:t>Cacciamani</a:t>
          </a:r>
          <a:r>
            <a:rPr lang="en-US" sz="2000" kern="1200" baseline="0" dirty="0"/>
            <a:t> (Vice-Chair), Leigh Skipper</a:t>
          </a:r>
          <a:endParaRPr lang="en-US" sz="2000" kern="1200" dirty="0"/>
        </a:p>
      </dsp:txBody>
      <dsp:txXfrm>
        <a:off x="7901537" y="3078158"/>
        <a:ext cx="3550568" cy="15063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267EB-AD46-4E91-BDAE-8B60CBDE5DB4}">
      <dsp:nvSpPr>
        <dsp:cNvPr id="0" name=""/>
        <dsp:cNvSpPr/>
      </dsp:nvSpPr>
      <dsp:spPr>
        <a:xfrm>
          <a:off x="0" y="1790"/>
          <a:ext cx="10328275" cy="9076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AE613-D6F9-4A4B-8C3A-D13E47CC3A11}">
      <dsp:nvSpPr>
        <dsp:cNvPr id="0" name=""/>
        <dsp:cNvSpPr/>
      </dsp:nvSpPr>
      <dsp:spPr>
        <a:xfrm>
          <a:off x="274558" y="206007"/>
          <a:ext cx="499196" cy="4991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EEB7D-B0AE-4876-9050-2FF0CC7CC1DE}">
      <dsp:nvSpPr>
        <dsp:cNvPr id="0" name=""/>
        <dsp:cNvSpPr/>
      </dsp:nvSpPr>
      <dsp:spPr>
        <a:xfrm>
          <a:off x="1048312" y="1790"/>
          <a:ext cx="9279962" cy="907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58" tIns="96058" rIns="96058" bIns="9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Funding, Structure, &amp; Oversight</a:t>
          </a:r>
        </a:p>
      </dsp:txBody>
      <dsp:txXfrm>
        <a:off x="1048312" y="1790"/>
        <a:ext cx="9279962" cy="907630"/>
      </dsp:txXfrm>
    </dsp:sp>
    <dsp:sp modelId="{36CEE1FD-3325-44EA-9EFA-C3EB2EC4B725}">
      <dsp:nvSpPr>
        <dsp:cNvPr id="0" name=""/>
        <dsp:cNvSpPr/>
      </dsp:nvSpPr>
      <dsp:spPr>
        <a:xfrm>
          <a:off x="0" y="1136328"/>
          <a:ext cx="10328275" cy="9076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786EC-15D9-449B-B66C-3E20E7C1FFF8}">
      <dsp:nvSpPr>
        <dsp:cNvPr id="0" name=""/>
        <dsp:cNvSpPr/>
      </dsp:nvSpPr>
      <dsp:spPr>
        <a:xfrm>
          <a:off x="274558" y="1340545"/>
          <a:ext cx="499196" cy="49919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6D0D3-2D81-40C6-8752-EAD00B18D4D6}">
      <dsp:nvSpPr>
        <dsp:cNvPr id="0" name=""/>
        <dsp:cNvSpPr/>
      </dsp:nvSpPr>
      <dsp:spPr>
        <a:xfrm>
          <a:off x="1048312" y="1136328"/>
          <a:ext cx="9279962" cy="907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58" tIns="96058" rIns="96058" bIns="9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Essential Components of Effective Representation </a:t>
          </a:r>
        </a:p>
      </dsp:txBody>
      <dsp:txXfrm>
        <a:off x="1048312" y="1136328"/>
        <a:ext cx="9279962" cy="907630"/>
      </dsp:txXfrm>
    </dsp:sp>
    <dsp:sp modelId="{1BAF0F85-A56A-4574-8CF1-A5284A8EFF43}">
      <dsp:nvSpPr>
        <dsp:cNvPr id="0" name=""/>
        <dsp:cNvSpPr/>
      </dsp:nvSpPr>
      <dsp:spPr>
        <a:xfrm>
          <a:off x="0" y="2270866"/>
          <a:ext cx="10328275" cy="9076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FBB43-E865-4A4F-AF27-6876B1B9FDA4}">
      <dsp:nvSpPr>
        <dsp:cNvPr id="0" name=""/>
        <dsp:cNvSpPr/>
      </dsp:nvSpPr>
      <dsp:spPr>
        <a:xfrm>
          <a:off x="274558" y="2475083"/>
          <a:ext cx="499196" cy="4991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A7453-E489-4B53-8A07-4FF80F1CFB09}">
      <dsp:nvSpPr>
        <dsp:cNvPr id="0" name=""/>
        <dsp:cNvSpPr/>
      </dsp:nvSpPr>
      <dsp:spPr>
        <a:xfrm>
          <a:off x="1048312" y="2270866"/>
          <a:ext cx="9279962" cy="907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58" tIns="96058" rIns="96058" bIns="9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See </a:t>
          </a:r>
          <a:r>
            <a:rPr lang="en-US" sz="2200" kern="1200" dirty="0">
              <a:hlinkClick xmlns:r="http://schemas.openxmlformats.org/officeDocument/2006/relationships" r:id="rId6"/>
            </a:rPr>
            <a:t>ABA Ten Principles #2 &amp; #9</a:t>
          </a:r>
          <a:endParaRPr lang="en-US" sz="2200" kern="1200" dirty="0"/>
        </a:p>
      </dsp:txBody>
      <dsp:txXfrm>
        <a:off x="1048312" y="2270866"/>
        <a:ext cx="9279962" cy="907630"/>
      </dsp:txXfrm>
    </dsp:sp>
    <dsp:sp modelId="{EF0C1AF2-45A8-4A50-B44A-7338CECE607D}">
      <dsp:nvSpPr>
        <dsp:cNvPr id="0" name=""/>
        <dsp:cNvSpPr/>
      </dsp:nvSpPr>
      <dsp:spPr>
        <a:xfrm>
          <a:off x="0" y="3405403"/>
          <a:ext cx="10328275" cy="9076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44E5E-10AE-43FB-A99E-5E34B93A579E}">
      <dsp:nvSpPr>
        <dsp:cNvPr id="0" name=""/>
        <dsp:cNvSpPr/>
      </dsp:nvSpPr>
      <dsp:spPr>
        <a:xfrm>
          <a:off x="274558" y="3609620"/>
          <a:ext cx="499196" cy="4991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E6F03-9689-435C-810A-6E4526861892}">
      <dsp:nvSpPr>
        <dsp:cNvPr id="0" name=""/>
        <dsp:cNvSpPr/>
      </dsp:nvSpPr>
      <dsp:spPr>
        <a:xfrm>
          <a:off x="1048312" y="3405403"/>
          <a:ext cx="9279962" cy="907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58" tIns="96058" rIns="96058" bIns="9605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Working on Training Standard now</a:t>
          </a:r>
        </a:p>
      </dsp:txBody>
      <dsp:txXfrm>
        <a:off x="1048312" y="3405403"/>
        <a:ext cx="9279962" cy="907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267EB-AD46-4E91-BDAE-8B60CBDE5DB4}">
      <dsp:nvSpPr>
        <dsp:cNvPr id="0" name=""/>
        <dsp:cNvSpPr/>
      </dsp:nvSpPr>
      <dsp:spPr>
        <a:xfrm>
          <a:off x="-198964" y="706839"/>
          <a:ext cx="10328275" cy="12893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AE613-D6F9-4A4B-8C3A-D13E47CC3A11}">
      <dsp:nvSpPr>
        <dsp:cNvPr id="0" name=""/>
        <dsp:cNvSpPr/>
      </dsp:nvSpPr>
      <dsp:spPr>
        <a:xfrm>
          <a:off x="191078" y="996953"/>
          <a:ext cx="709169" cy="709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EEB7D-B0AE-4876-9050-2FF0CC7CC1DE}">
      <dsp:nvSpPr>
        <dsp:cNvPr id="0" name=""/>
        <dsp:cNvSpPr/>
      </dsp:nvSpPr>
      <dsp:spPr>
        <a:xfrm>
          <a:off x="1290290" y="706839"/>
          <a:ext cx="8836106" cy="128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461" tIns="136461" rIns="136461" bIns="13646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2024 Finances &amp; 2025 Budget</a:t>
          </a:r>
        </a:p>
      </dsp:txBody>
      <dsp:txXfrm>
        <a:off x="1290290" y="706839"/>
        <a:ext cx="8836106" cy="1289398"/>
      </dsp:txXfrm>
    </dsp:sp>
    <dsp:sp modelId="{36CEE1FD-3325-44EA-9EFA-C3EB2EC4B725}">
      <dsp:nvSpPr>
        <dsp:cNvPr id="0" name=""/>
        <dsp:cNvSpPr/>
      </dsp:nvSpPr>
      <dsp:spPr>
        <a:xfrm>
          <a:off x="198964" y="2318587"/>
          <a:ext cx="10328275" cy="12893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786EC-15D9-449B-B66C-3E20E7C1FFF8}">
      <dsp:nvSpPr>
        <dsp:cNvPr id="0" name=""/>
        <dsp:cNvSpPr/>
      </dsp:nvSpPr>
      <dsp:spPr>
        <a:xfrm>
          <a:off x="589007" y="2608701"/>
          <a:ext cx="709169" cy="709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6D0D3-2D81-40C6-8752-EAD00B18D4D6}">
      <dsp:nvSpPr>
        <dsp:cNvPr id="0" name=""/>
        <dsp:cNvSpPr/>
      </dsp:nvSpPr>
      <dsp:spPr>
        <a:xfrm>
          <a:off x="1314659" y="2318561"/>
          <a:ext cx="8422093" cy="128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461" tIns="136461" rIns="136461" bIns="13646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Where we stand re adding a 501(c)3 to our existing (c)6 </a:t>
          </a:r>
        </a:p>
      </dsp:txBody>
      <dsp:txXfrm>
        <a:off x="1314659" y="2318561"/>
        <a:ext cx="8422093" cy="1289398"/>
      </dsp:txXfrm>
    </dsp:sp>
    <dsp:sp modelId="{49454463-3F4D-43D0-82E2-AA3A519F4A07}">
      <dsp:nvSpPr>
        <dsp:cNvPr id="0" name=""/>
        <dsp:cNvSpPr/>
      </dsp:nvSpPr>
      <dsp:spPr>
        <a:xfrm>
          <a:off x="6335943" y="2318587"/>
          <a:ext cx="4188383" cy="128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461" tIns="136461" rIns="136461" bIns="13646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335943" y="2318587"/>
        <a:ext cx="4188383" cy="12893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C2EE1-F111-4376-8B9C-1CE8D3616AF3}">
      <dsp:nvSpPr>
        <dsp:cNvPr id="0" name=""/>
        <dsp:cNvSpPr/>
      </dsp:nvSpPr>
      <dsp:spPr>
        <a:xfrm>
          <a:off x="1908" y="2155719"/>
          <a:ext cx="2135921" cy="824465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748A4-1D21-422B-B751-9D35C2B812D1}">
      <dsp:nvSpPr>
        <dsp:cNvPr id="0" name=""/>
        <dsp:cNvSpPr/>
      </dsp:nvSpPr>
      <dsp:spPr>
        <a:xfrm>
          <a:off x="571487" y="2361835"/>
          <a:ext cx="1803667" cy="824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Board discusses &amp; votes</a:t>
          </a:r>
        </a:p>
      </dsp:txBody>
      <dsp:txXfrm>
        <a:off x="595635" y="2385983"/>
        <a:ext cx="1755371" cy="776169"/>
      </dsp:txXfrm>
    </dsp:sp>
    <dsp:sp modelId="{DEB1487F-B1A3-4AE1-996D-5ACB3FE9B100}">
      <dsp:nvSpPr>
        <dsp:cNvPr id="0" name=""/>
        <dsp:cNvSpPr/>
      </dsp:nvSpPr>
      <dsp:spPr>
        <a:xfrm>
          <a:off x="2441605" y="2155719"/>
          <a:ext cx="2135921" cy="824465"/>
        </a:xfrm>
        <a:prstGeom prst="chevron">
          <a:avLst>
            <a:gd name="adj" fmla="val 40000"/>
          </a:avLst>
        </a:prstGeom>
        <a:solidFill>
          <a:schemeClr val="accent5">
            <a:hueOff val="463532"/>
            <a:satOff val="2463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320E5-F578-4DD4-AFB8-F3D7310752BF}">
      <dsp:nvSpPr>
        <dsp:cNvPr id="0" name=""/>
        <dsp:cNvSpPr/>
      </dsp:nvSpPr>
      <dsp:spPr>
        <a:xfrm>
          <a:off x="3011184" y="2361835"/>
          <a:ext cx="1803667" cy="824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63532"/>
              <a:satOff val="2463"/>
              <a:lumOff val="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pro-bono counsel</a:t>
          </a:r>
        </a:p>
      </dsp:txBody>
      <dsp:txXfrm>
        <a:off x="3035332" y="2385983"/>
        <a:ext cx="1755371" cy="776169"/>
      </dsp:txXfrm>
    </dsp:sp>
    <dsp:sp modelId="{48A9C9A6-BC09-458B-AFC7-2EF57AB6C3E5}">
      <dsp:nvSpPr>
        <dsp:cNvPr id="0" name=""/>
        <dsp:cNvSpPr/>
      </dsp:nvSpPr>
      <dsp:spPr>
        <a:xfrm>
          <a:off x="4881303" y="2155719"/>
          <a:ext cx="2135921" cy="824465"/>
        </a:xfrm>
        <a:prstGeom prst="chevron">
          <a:avLst>
            <a:gd name="adj" fmla="val 40000"/>
          </a:avLst>
        </a:prstGeom>
        <a:solidFill>
          <a:schemeClr val="accent5">
            <a:hueOff val="927063"/>
            <a:satOff val="4926"/>
            <a:lumOff val="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54391-FE97-4055-AB9B-8F2834922763}">
      <dsp:nvSpPr>
        <dsp:cNvPr id="0" name=""/>
        <dsp:cNvSpPr/>
      </dsp:nvSpPr>
      <dsp:spPr>
        <a:xfrm>
          <a:off x="5450882" y="2361835"/>
          <a:ext cx="1803667" cy="824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27063"/>
              <a:satOff val="4926"/>
              <a:lumOff val="10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Draft bylaws &amp; propose to board for feedback</a:t>
          </a:r>
        </a:p>
      </dsp:txBody>
      <dsp:txXfrm>
        <a:off x="5475030" y="2385983"/>
        <a:ext cx="1755371" cy="776169"/>
      </dsp:txXfrm>
    </dsp:sp>
    <dsp:sp modelId="{E394615C-0B8E-4C3F-90ED-DBAFCAF7607B}">
      <dsp:nvSpPr>
        <dsp:cNvPr id="0" name=""/>
        <dsp:cNvSpPr/>
      </dsp:nvSpPr>
      <dsp:spPr>
        <a:xfrm>
          <a:off x="7321000" y="2155719"/>
          <a:ext cx="2135921" cy="824465"/>
        </a:xfrm>
        <a:prstGeom prst="chevron">
          <a:avLst>
            <a:gd name="adj" fmla="val 40000"/>
          </a:avLst>
        </a:prstGeom>
        <a:solidFill>
          <a:schemeClr val="accent5">
            <a:hueOff val="1390595"/>
            <a:satOff val="7390"/>
            <a:lumOff val="1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42ED9-F8BF-4146-9351-18E08CBD7B44}">
      <dsp:nvSpPr>
        <dsp:cNvPr id="0" name=""/>
        <dsp:cNvSpPr/>
      </dsp:nvSpPr>
      <dsp:spPr>
        <a:xfrm>
          <a:off x="7890579" y="2361835"/>
          <a:ext cx="1803667" cy="824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90595"/>
              <a:satOff val="7390"/>
              <a:lumOff val="1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File for determination </a:t>
          </a:r>
        </a:p>
      </dsp:txBody>
      <dsp:txXfrm>
        <a:off x="7914727" y="2385983"/>
        <a:ext cx="1755371" cy="776169"/>
      </dsp:txXfrm>
    </dsp:sp>
    <dsp:sp modelId="{2ADC5D84-080D-4942-8874-5C4973BDD134}">
      <dsp:nvSpPr>
        <dsp:cNvPr id="0" name=""/>
        <dsp:cNvSpPr/>
      </dsp:nvSpPr>
      <dsp:spPr>
        <a:xfrm>
          <a:off x="9760698" y="2155719"/>
          <a:ext cx="2135921" cy="824465"/>
        </a:xfrm>
        <a:prstGeom prst="chevron">
          <a:avLst>
            <a:gd name="adj" fmla="val 40000"/>
          </a:avLst>
        </a:prstGeom>
        <a:solidFill>
          <a:schemeClr val="accent5">
            <a:hueOff val="1854127"/>
            <a:satOff val="9853"/>
            <a:lumOff val="20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4F007-E048-472E-A78C-BD6C64947A25}">
      <dsp:nvSpPr>
        <dsp:cNvPr id="0" name=""/>
        <dsp:cNvSpPr/>
      </dsp:nvSpPr>
      <dsp:spPr>
        <a:xfrm>
          <a:off x="10330277" y="2361835"/>
          <a:ext cx="1803667" cy="824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854127"/>
              <a:satOff val="9853"/>
              <a:lumOff val="20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3-6 months for determination letter</a:t>
          </a:r>
        </a:p>
      </dsp:txBody>
      <dsp:txXfrm>
        <a:off x="10354425" y="2385983"/>
        <a:ext cx="1755371" cy="776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F129094F-44ED-46E6-A51E-52761DD3C88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jacobson.pdap@gmail.co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Sjacobson.pdap@gmai.com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3A2E-6AA2-066D-3F40-503BB4C7A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8BF62A-4A3A-D752-A177-C90548A9C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>
            <a:noAutofit/>
          </a:bodyPr>
          <a:lstStyle/>
          <a:p>
            <a:r>
              <a:rPr lang="en-US" sz="6600" dirty="0" err="1"/>
              <a:t>pdap</a:t>
            </a:r>
            <a:r>
              <a:rPr lang="en-US" sz="6600" dirty="0"/>
              <a:t> </a:t>
            </a:r>
            <a:br>
              <a:rPr lang="en-US" sz="6600" dirty="0"/>
            </a:br>
            <a:r>
              <a:rPr lang="en-US" sz="6600" dirty="0"/>
              <a:t>2025 Joint Conference Meeting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B9270F3-4D13-F3B8-043D-F4EA0A388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en-US" dirty="0"/>
              <a:t>Sara Jacobson</a:t>
            </a:r>
          </a:p>
          <a:p>
            <a:r>
              <a:rPr lang="en-US" dirty="0"/>
              <a:t>Executive Director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F24F5354-EF30-B52A-F59D-E77B91CD10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1B420-DE51-12ED-51ED-E70A3E7F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22" b="23329"/>
          <a:stretch/>
        </p:blipFill>
        <p:spPr>
          <a:xfrm>
            <a:off x="5494569" y="4708358"/>
            <a:ext cx="1969921" cy="117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457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r>
              <a:rPr lang="en-US" dirty="0"/>
              <a:t>Policy &amp; Legislative Work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A6601B-A3E2-47A2-B731-4FE03C43E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6218" y="1376428"/>
            <a:ext cx="3385242" cy="2725415"/>
          </a:xfrm>
        </p:spPr>
        <p:txBody>
          <a:bodyPr>
            <a:normAutofit/>
          </a:bodyPr>
          <a:lstStyle/>
          <a:p>
            <a:r>
              <a:rPr lang="en-US" sz="3200" dirty="0"/>
              <a:t>Feedback to Decisionmakers</a:t>
            </a:r>
          </a:p>
        </p:txBody>
      </p:sp>
      <p:graphicFrame>
        <p:nvGraphicFramePr>
          <p:cNvPr id="36" name="Content Placeholder 12">
            <a:extLst>
              <a:ext uri="{FF2B5EF4-FFF2-40B4-BE49-F238E27FC236}">
                <a16:creationId xmlns:a16="http://schemas.microsoft.com/office/drawing/2014/main" id="{20FFA7D8-A182-3AE7-D4AA-6023F391EF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225144"/>
              </p:ext>
            </p:extLst>
          </p:nvPr>
        </p:nvGraphicFramePr>
        <p:xfrm>
          <a:off x="571998" y="1273846"/>
          <a:ext cx="9516382" cy="544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9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AF75-6096-BB49-B51B-6BADB4D40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AB2DACA5-3D7F-015A-EBB5-3241B1F5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r>
              <a:rPr lang="en-US" dirty="0"/>
              <a:t>Policy &amp; Legislative Work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01369E2-D384-7F0A-B415-978B8E8EE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6218" y="1376428"/>
            <a:ext cx="3385242" cy="2725415"/>
          </a:xfrm>
        </p:spPr>
        <p:txBody>
          <a:bodyPr>
            <a:normAutofit/>
          </a:bodyPr>
          <a:lstStyle/>
          <a:p>
            <a:r>
              <a:rPr lang="en-US" sz="3200" dirty="0"/>
              <a:t>Feedback to Decisionmakers</a:t>
            </a:r>
          </a:p>
        </p:txBody>
      </p:sp>
      <p:graphicFrame>
        <p:nvGraphicFramePr>
          <p:cNvPr id="36" name="Content Placeholder 12">
            <a:extLst>
              <a:ext uri="{FF2B5EF4-FFF2-40B4-BE49-F238E27FC236}">
                <a16:creationId xmlns:a16="http://schemas.microsoft.com/office/drawing/2014/main" id="{E364CEAF-E0F4-D8D1-C070-C5114AAE1544}"/>
              </a:ext>
            </a:extLst>
          </p:cNvPr>
          <p:cNvGraphicFramePr/>
          <p:nvPr/>
        </p:nvGraphicFramePr>
        <p:xfrm>
          <a:off x="571998" y="1273846"/>
          <a:ext cx="9516382" cy="544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Hexagon 1">
            <a:extLst>
              <a:ext uri="{FF2B5EF4-FFF2-40B4-BE49-F238E27FC236}">
                <a16:creationId xmlns:a16="http://schemas.microsoft.com/office/drawing/2014/main" id="{32F3B26D-83C9-3BCE-9CF0-F849BC99A33B}"/>
              </a:ext>
            </a:extLst>
          </p:cNvPr>
          <p:cNvSpPr/>
          <p:nvPr/>
        </p:nvSpPr>
        <p:spPr>
          <a:xfrm>
            <a:off x="2103621" y="1273846"/>
            <a:ext cx="6486926" cy="5503943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JOIN THE POLICY COMMITTEE</a:t>
            </a:r>
          </a:p>
        </p:txBody>
      </p:sp>
    </p:spTree>
    <p:extLst>
      <p:ext uri="{BB962C8B-B14F-4D97-AF65-F5344CB8AC3E}">
        <p14:creationId xmlns:p14="http://schemas.microsoft.com/office/powerpoint/2010/main" val="393953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1305-D484-F6C0-9A4F-49D1B378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0" y="194783"/>
            <a:ext cx="11895220" cy="769493"/>
          </a:xfrm>
        </p:spPr>
        <p:txBody>
          <a:bodyPr>
            <a:noAutofit/>
          </a:bodyPr>
          <a:lstStyle/>
          <a:p>
            <a:r>
              <a:rPr lang="en-US" sz="4000" dirty="0"/>
              <a:t>Indigent Defense Advisory Committee (IDAC)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C9A8B34-F006-E91C-A4E1-CCF598583F0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63161142"/>
              </p:ext>
            </p:extLst>
          </p:nvPr>
        </p:nvGraphicFramePr>
        <p:xfrm>
          <a:off x="296779" y="1315454"/>
          <a:ext cx="11526253" cy="526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33057-1BAD-ED0F-BDC0-46BFAFB1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FED819-1C58-AA11-93F8-969269E0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IDAC: Two Initial Standards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A6BF20C-ACDA-F55E-6674-C0BC70F9A431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45290406"/>
              </p:ext>
            </p:extLst>
          </p:nvPr>
        </p:nvGraphicFramePr>
        <p:xfrm>
          <a:off x="931863" y="1695450"/>
          <a:ext cx="10328275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2067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3BEA8DC-D85D-47C5-A352-5FA38C66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A21D1-3D57-80EA-7CEC-F2FD93E41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5"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9B1D89-E1A5-4FF7-9AE5-EA1EA5892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5EB63-6727-FC3C-EF50-C902224C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753034"/>
            <a:ext cx="9014500" cy="4130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800" b="1" kern="1200" spc="-4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AE77-C9B5-548A-6C26-5F473F2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3D74C-51D2-ABD8-C0B6-ACA1E02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613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FED819-1C58-AA11-93F8-969269E0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Finances</a:t>
            </a:r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A6BF20C-ACDA-F55E-6674-C0BC70F9A431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57207246"/>
              </p:ext>
            </p:extLst>
          </p:nvPr>
        </p:nvGraphicFramePr>
        <p:xfrm>
          <a:off x="931863" y="1695450"/>
          <a:ext cx="10328275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209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9A81-A01F-D47E-764B-3A57597F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C65BF-EDF5-BFE6-40BF-CACE2B3EC4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501(c)6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02447-07B0-2A14-8023-0FB27F88FB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What we have now -&gt; nonprofit association</a:t>
            </a:r>
          </a:p>
          <a:p>
            <a:r>
              <a:rPr lang="en-US" dirty="0"/>
              <a:t>Permits more freedom to lobby for policy changes</a:t>
            </a:r>
          </a:p>
          <a:p>
            <a:r>
              <a:rPr lang="en-US" dirty="0"/>
              <a:t>Fundraising limitations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07D68-14D0-2039-DF0E-847F40741B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501(c)3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4ABC36-03FE-019C-B51E-93F8ECE14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Non-profit corporation formed to carry out a charitable, religious, literary, educational or scientific purpose that is recognized by the Internal Revenue Service as tax exempt.</a:t>
            </a:r>
          </a:p>
          <a:p>
            <a:r>
              <a:rPr lang="en-US" dirty="0"/>
              <a:t>Lobbying limitations</a:t>
            </a:r>
          </a:p>
          <a:p>
            <a:r>
              <a:rPr lang="en-US" dirty="0"/>
              <a:t>Can raise funds from private funders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D9A7F-C6E8-25E4-30D4-C32BE52F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7CFF13-80DF-6469-BCB0-E181436A87B6}"/>
              </a:ext>
            </a:extLst>
          </p:cNvPr>
          <p:cNvSpPr/>
          <p:nvPr/>
        </p:nvSpPr>
        <p:spPr>
          <a:xfrm>
            <a:off x="6257467" y="4924926"/>
            <a:ext cx="4725290" cy="6416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DF993-218E-FC71-150D-C697A3238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CF54-A1F6-56C1-E1BC-432E4FAF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05CF19D-8B04-E2B6-7A48-F0EDC102B5C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64300032"/>
              </p:ext>
            </p:extLst>
          </p:nvPr>
        </p:nvGraphicFramePr>
        <p:xfrm>
          <a:off x="0" y="1171074"/>
          <a:ext cx="12135853" cy="5342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row: Up 3">
            <a:extLst>
              <a:ext uri="{FF2B5EF4-FFF2-40B4-BE49-F238E27FC236}">
                <a16:creationId xmlns:a16="http://schemas.microsoft.com/office/drawing/2014/main" id="{3C0D45BA-C726-51AD-9D62-52DBFBC4B93C}"/>
              </a:ext>
            </a:extLst>
          </p:cNvPr>
          <p:cNvSpPr/>
          <p:nvPr/>
        </p:nvSpPr>
        <p:spPr>
          <a:xfrm>
            <a:off x="6096000" y="4219075"/>
            <a:ext cx="521369" cy="834189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BEA8DC-D85D-47C5-A352-5FA38C66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erson standing next to a clipboard&#10;&#10;AI-generated content may be incorrect.">
            <a:extLst>
              <a:ext uri="{FF2B5EF4-FFF2-40B4-BE49-F238E27FC236}">
                <a16:creationId xmlns:a16="http://schemas.microsoft.com/office/drawing/2014/main" id="{3C11B8A2-76AF-04FC-3C40-BB0C896DB4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222" r="8223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9B1D89-E1A5-4FF7-9AE5-EA1EA5892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A0DE6-C529-4301-E175-693643DB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753034"/>
            <a:ext cx="9014500" cy="4130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b="1" kern="1200" spc="-4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Ask for Your Help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FF4E0-3C15-03D0-B047-1936F0B0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hlinkClick r:id="rId3"/>
              </a:rPr>
              <a:t>Sjacobson.pdap@gmail.com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BEA8DC-D85D-47C5-A352-5FA38C66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Video 7" descr="Neon Pink Question Mark">
            <a:extLst>
              <a:ext uri="{FF2B5EF4-FFF2-40B4-BE49-F238E27FC236}">
                <a16:creationId xmlns:a16="http://schemas.microsoft.com/office/drawing/2014/main" id="{CC581259-DE8C-FF37-05D6-64F523806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-3048" y="-5690"/>
            <a:ext cx="1219197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9B1D89-E1A5-4FF7-9AE5-EA1EA5892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BB748-66FB-3DB1-C321-7DEE401B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753034"/>
            <a:ext cx="9014500" cy="4130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800" b="1" kern="1200" spc="-4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D0E75-66D1-AC6D-75AD-A06A9C2D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5"/>
              </a:rPr>
              <a:t>Sjacobson.pdap@gmai.com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9ED12-A7B1-329B-D42C-4ECD9FE6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86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Picture Placeholder 4" descr="A person standing on a rock">
            <a:extLst>
              <a:ext uri="{FF2B5EF4-FFF2-40B4-BE49-F238E27FC236}">
                <a16:creationId xmlns:a16="http://schemas.microsoft.com/office/drawing/2014/main" id="{633DBDDF-94F3-4001-919E-B56D62CE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700" y="0"/>
            <a:ext cx="4038600" cy="3429000"/>
          </a:xfrm>
        </p:spPr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73DD8BED-FB17-4ABE-9B18-B6DDA81A0E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/>
          <a:stretch/>
        </p:blipFill>
        <p:spPr>
          <a:xfrm>
            <a:off x="4076700" y="0"/>
            <a:ext cx="8115301" cy="3429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3841750"/>
            <a:ext cx="6599238" cy="2703429"/>
          </a:xfrm>
        </p:spPr>
        <p:txBody>
          <a:bodyPr>
            <a:norm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PDAP update</a:t>
            </a:r>
            <a:endParaRPr lang="en-US" sz="2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Indigent Defense Advisory Committee update &amp; discussion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Vote on Financials &amp; Budget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Discussion re adding a</a:t>
            </a:r>
            <a:r>
              <a:rPr lang="en-US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501(c)3 to our 501(c)6 </a:t>
            </a:r>
          </a:p>
          <a:p>
            <a:pPr rtl="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07384-9349-EAB9-E3E2-E767A01D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D65EEE-D689-EAD6-3322-50097F019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>
            <a:noAutofit/>
          </a:bodyPr>
          <a:lstStyle/>
          <a:p>
            <a:r>
              <a:rPr lang="en-US" sz="6600" dirty="0" err="1"/>
              <a:t>pdap</a:t>
            </a:r>
            <a:r>
              <a:rPr lang="en-US" sz="6600" dirty="0"/>
              <a:t> </a:t>
            </a:r>
            <a:br>
              <a:rPr lang="en-US" sz="6600" dirty="0"/>
            </a:br>
            <a:r>
              <a:rPr lang="en-US" sz="6600" dirty="0"/>
              <a:t>2025 Joint Conference Meeting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2F19D0C-FF13-6C9D-6058-7230DC1D0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en-US" dirty="0"/>
              <a:t>Sara Jacobson</a:t>
            </a:r>
          </a:p>
          <a:p>
            <a:r>
              <a:rPr lang="en-US" dirty="0"/>
              <a:t>Executive Director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186EC4F8-7F4C-89BE-8D16-AFF264746D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B97926-2D84-3125-E603-3EC6088A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22" b="23329"/>
          <a:stretch/>
        </p:blipFill>
        <p:spPr>
          <a:xfrm>
            <a:off x="5494569" y="4708358"/>
            <a:ext cx="1969921" cy="117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197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748273-48DB-F7A4-A46A-E7F0D11DDF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C9BE6A-3A7E-8EF7-0814-F657FD016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+ who’s here?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CCBBAEF-0E22-3336-B377-A2CC108E5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PDAP Jt. Conference Meeting April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86F08-382F-935B-9A72-FA71C39C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3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216638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BC37F5-B364-4B3A-8D22-CAE87E2E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651B67-E533-45AC-83BF-C8FF57185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67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AB4C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BD5C7-2670-66A9-8967-025F852E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757011"/>
            <a:ext cx="3945816" cy="3883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 kern="1200" spc="-4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Team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274E2-D99F-0234-85A7-DB6A1D7D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FE50C-2836-9EFB-FE8A-EDB17818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C911F-61AD-A725-032A-4E56DB30BD83}"/>
              </a:ext>
            </a:extLst>
          </p:cNvPr>
          <p:cNvSpPr txBox="1"/>
          <p:nvPr/>
        </p:nvSpPr>
        <p:spPr>
          <a:xfrm>
            <a:off x="256674" y="1709490"/>
            <a:ext cx="45559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Western PA Asst. Training Director: Andrew Capone</a:t>
            </a:r>
            <a:endParaRPr lang="en-US" sz="9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Comms. Associate: Anna </a:t>
            </a:r>
            <a:r>
              <a:rPr lang="en-US" sz="2000" dirty="0" err="1">
                <a:solidFill>
                  <a:schemeClr val="bg1"/>
                </a:solidFill>
              </a:rPr>
              <a:t>Gordover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Manager of SWIM Advocacy &amp; Engagement: Julie Hyman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CFO: Christina Jones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Executive Asst.: Elyse Rojas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Eastern PA Asst. Training Director: Elizabeth Wood-Bennett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A7A6E0-F2E8-71CF-AE5E-76135029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974" y="262041"/>
            <a:ext cx="4953343" cy="3150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4EEE8D-EAF3-8C57-FCB5-AF55C10F5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452" y="3674918"/>
            <a:ext cx="5039798" cy="28315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CCADBE-491D-25CC-5E58-B70D9469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064" y="1462025"/>
            <a:ext cx="1548262" cy="3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7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F4FD17E-BCD9-4B99-A72B-3CF213729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2F0901-50F7-4999-A648-3509791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67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AB4C3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99172D-9505-0A47-97E7-2C624EA8F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032" y="1750423"/>
            <a:ext cx="4353139" cy="41931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Trainings in 2024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74478F-9E53-8B55-82C7-DD10F0C45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382750"/>
              </p:ext>
            </p:extLst>
          </p:nvPr>
        </p:nvGraphicFramePr>
        <p:xfrm>
          <a:off x="5067300" y="1"/>
          <a:ext cx="7054362" cy="697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950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11095748" cy="1501327"/>
          </a:xfrm>
        </p:spPr>
        <p:txBody>
          <a:bodyPr/>
          <a:lstStyle/>
          <a:p>
            <a:r>
              <a:rPr lang="en-US" dirty="0"/>
              <a:t>Emerging Leaders in 2025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0" y="2286000"/>
            <a:ext cx="5067300" cy="4572000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131" y="2398426"/>
            <a:ext cx="6977921" cy="4459574"/>
          </a:xfrm>
        </p:spPr>
        <p:txBody>
          <a:bodyPr>
            <a:normAutofit/>
          </a:bodyPr>
          <a:lstStyle/>
          <a:p>
            <a:r>
              <a:rPr lang="en-US" sz="2800" dirty="0"/>
              <a:t>16 participants (Allegheny, Blair, Bucks, Cambria, Dauphin, Delco, Lehigh, Monroe, Philly, Schuylkill, York)</a:t>
            </a:r>
          </a:p>
          <a:p>
            <a:r>
              <a:rPr lang="en-US" sz="2800" dirty="0"/>
              <a:t>4 in-person conferences</a:t>
            </a:r>
          </a:p>
          <a:p>
            <a:r>
              <a:rPr lang="en-US" sz="2800" dirty="0"/>
              <a:t>Monthly meetups</a:t>
            </a:r>
          </a:p>
          <a:p>
            <a:r>
              <a:rPr lang="en-US" sz="2800" dirty="0"/>
              <a:t>Mentorship</a:t>
            </a:r>
          </a:p>
          <a:p>
            <a:r>
              <a:rPr lang="en-US" sz="2800" dirty="0"/>
              <a:t>Scholarships to Excelling in Evidence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89A2-7229-CBFF-8C35-52489A34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Online Options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BAF6BCD-231B-8A4E-142D-EEF9AEFA4F9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315182070"/>
              </p:ext>
            </p:extLst>
          </p:nvPr>
        </p:nvGraphicFramePr>
        <p:xfrm>
          <a:off x="322289" y="1349116"/>
          <a:ext cx="11668543" cy="523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9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CBCA8D9B-86A6-46D0-8939-576472F4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332" y="78232"/>
            <a:ext cx="9421177" cy="769493"/>
          </a:xfrm>
        </p:spPr>
        <p:txBody>
          <a:bodyPr>
            <a:normAutofit fontScale="90000"/>
          </a:bodyPr>
          <a:lstStyle/>
          <a:p>
            <a:r>
              <a:rPr lang="en-US" dirty="0"/>
              <a:t>SWIM Projects &amp; Numbers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92EBB33-86ED-44CD-B655-52737F569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958565284"/>
              </p:ext>
            </p:extLst>
          </p:nvPr>
        </p:nvGraphicFramePr>
        <p:xfrm>
          <a:off x="203200" y="1695450"/>
          <a:ext cx="11902831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1658944"/>
      </p:ext>
    </p:extLst>
  </p:cSld>
  <p:clrMapOvr>
    <a:masterClrMapping/>
  </p:clrMapOvr>
  <p:transition spd="med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1BE6162-0291-4A6E-9E50-DD0D273AA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41B6E9E-136C-474B-AB30-412392CB2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300" y="0"/>
            <a:ext cx="4076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AB4C3"/>
              </a:solidFill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572" y="444186"/>
            <a:ext cx="3114040" cy="3419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spc="-40" dirty="0">
                <a:solidFill>
                  <a:srgbClr val="FFFFFF"/>
                </a:solidFill>
              </a:rPr>
              <a:t>Other supports</a:t>
            </a:r>
          </a:p>
        </p:txBody>
      </p:sp>
      <p:pic>
        <p:nvPicPr>
          <p:cNvPr id="5" name="Content Placeholder 4" descr="Jail Break outline">
            <a:extLst>
              <a:ext uri="{FF2B5EF4-FFF2-40B4-BE49-F238E27FC236}">
                <a16:creationId xmlns:a16="http://schemas.microsoft.com/office/drawing/2014/main" id="{4F9348F3-0960-53CF-313D-8426E11882B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515" y="353996"/>
            <a:ext cx="5970270" cy="5970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E7253-34F3-7C76-2ECA-F8A907ACD7DE}"/>
              </a:ext>
            </a:extLst>
          </p:cNvPr>
          <p:cNvSpPr txBox="1"/>
          <p:nvPr/>
        </p:nvSpPr>
        <p:spPr>
          <a:xfrm>
            <a:off x="8112252" y="2064380"/>
            <a:ext cx="4076700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CLEAR Investigative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Appellate Mooting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PDAP/Pitt PD Hiring Day February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Cellebrite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Mooting Appeals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757C30-AE9A-4680-90EB-19D282EC2B7C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16c05727-aa75-4e4a-9b5f-8a80a1165891"/>
    <ds:schemaRef ds:uri="http://purl.org/dc/dcmitype/"/>
    <ds:schemaRef ds:uri="http://schemas.microsoft.com/sharepoint/v3"/>
    <ds:schemaRef ds:uri="230e9df3-be65-4c73-a93b-d1236ebd677e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Color block design</Template>
  <TotalTime>5501</TotalTime>
  <Words>622</Words>
  <Application>Microsoft Office PowerPoint</Application>
  <PresentationFormat>Widescreen</PresentationFormat>
  <Paragraphs>115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Avenir Next LT Pro</vt:lpstr>
      <vt:lpstr>Calibri</vt:lpstr>
      <vt:lpstr>ColorBlockVTI</vt:lpstr>
      <vt:lpstr>pdap  2025 Joint Conference Meeting</vt:lpstr>
      <vt:lpstr>Agenda</vt:lpstr>
      <vt:lpstr>Welcome + who’s here?</vt:lpstr>
      <vt:lpstr>Our Team</vt:lpstr>
      <vt:lpstr>Trainings in 2024</vt:lpstr>
      <vt:lpstr>Emerging Leaders in 2025</vt:lpstr>
      <vt:lpstr>Online Options</vt:lpstr>
      <vt:lpstr>SWIM Projects &amp; Numbers</vt:lpstr>
      <vt:lpstr>Other supports</vt:lpstr>
      <vt:lpstr>Policy &amp; Legislative Work</vt:lpstr>
      <vt:lpstr>Policy &amp; Legislative Work</vt:lpstr>
      <vt:lpstr>Indigent Defense Advisory Committee (IDAC)</vt:lpstr>
      <vt:lpstr>IDAC: Two Initial Standards</vt:lpstr>
      <vt:lpstr>What’s Next?</vt:lpstr>
      <vt:lpstr>Finances</vt:lpstr>
      <vt:lpstr>Comparison</vt:lpstr>
      <vt:lpstr>Timeline</vt:lpstr>
      <vt:lpstr>My Ask for Your Help</vt:lpstr>
      <vt:lpstr>Questions?</vt:lpstr>
      <vt:lpstr>pdap  2025 Joint Conference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pdap  Annual Meeting</dc:title>
  <dc:creator>Sara Jacobson</dc:creator>
  <cp:lastModifiedBy>Sara Jacobson</cp:lastModifiedBy>
  <cp:revision>17</cp:revision>
  <cp:lastPrinted>2023-05-12T19:57:44Z</cp:lastPrinted>
  <dcterms:created xsi:type="dcterms:W3CDTF">2023-05-11T21:52:03Z</dcterms:created>
  <dcterms:modified xsi:type="dcterms:W3CDTF">2025-04-03T16:06:51Z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